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notesSlides/notesSlide1.xml" ContentType="application/vnd.openxmlformats-officedocument.presentationml.notesSlide+xml"/>
  <Override PartName="/ppt/ink/ink4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62" r:id="rId3"/>
    <p:sldId id="26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A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43"/>
  </p:normalViewPr>
  <p:slideViewPr>
    <p:cSldViewPr snapToGrid="0" snapToObjects="1">
      <p:cViewPr varScale="1">
        <p:scale>
          <a:sx n="116" d="100"/>
          <a:sy n="116" d="100"/>
        </p:scale>
        <p:origin x="-19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1:41.845"/>
    </inkml:context>
    <inkml:brush xml:id="br0">
      <inkml:brushProperty name="width" value="0.1" units="cm"/>
      <inkml:brushProperty name="height" value="0.1" units="cm"/>
      <inkml:brushProperty name="color" value="#F6FCFF"/>
    </inkml:brush>
  </inkml:definitions>
  <inkml:trace contextRef="#ctx0" brushRef="#br0">904 1 24575,'-4'10'0,"-4"1"0,4-4 0,-8 5 0,8-5 0,-5 5 0,6-5 0,-4 1 0,4-1 0,-3-1 0,0 3 0,-1-2 0,-2 2 0,0 0 0,2-2 0,-2 2 0,2 0 0,1 0 0,0 1 0,-3 2 0,2-5 0,-2 2 0,0 0 0,4-3 0,-3 3 0,4-2 0,-2-1 0,0 0 0,0 0 0,-1 0 0,1 3 0,0 1 0,-3 3 0,4-4 0,-3 0 0,2 0 0,-4 1 0,3 0 0,1-1 0,6-3 0,0 3 0,0 0 0,-2 4 0,-5-1 0,3-2 0,-4-1 0,0 5 0,0-6 0,1 6 0,4-8 0,3 3 0,-3 1 0,0 0 0,-1-1 0,1 0 0,0-2 0,3 4 0,-3-4 0,3 5 0,0-5 0,0 2 0,0-3 0,0 0 0,0 3 0,0-2 0,0 5 0,0-5 0,0 10 0,0-6 0,0 3 0,-4 3 0,1-9 0,-2 6 0,3-8 0,2 3 0,0-2 0,-3 5 0,-1-5 0,-2 2 0,3-3 0,0 0 0,3 3 0,-3-2 0,2 5 0,-1-5 0,2 2 0,0-3 0,-3 0 0,-1 0 0,1 1 0,-3-1 0,3 3 0,-4-2 0,1 5 0,0-3 0,-3 4 0,4-4 0,0 3 0,2-5 0,0 2 0,-4-3 0,4 3 0,-3-2 0,3 2 0,-1-3 0,-1 0 0,0 8 0,-1-5 0,2 5 0,-2-8 0,2 0 0,-2 0 0,3 0 0,-3 3 0,5-2 0,-4 2 0,1-3 0,-2 1 0,0-4 0,-1 0 0,1 0 0,-3 3 0,-1-2 0,-2 1 0,-1-5 0,0 0 0,1 3 0,2-2 0,1 2 0,-5 0 0,6 1 0,-6 0 0,7 1 0,-2-4 0,-1 5 0,1-3 0,-1 1 0,1-2 0,2 1 0,1 0 0,0 4 0,0 2 0,-1-2 0,-2 2 0,3-3 0,0 0 0,2 0 0,-4 3 0,3-2 0,-4-1 0,3 0 0,3-3 0,0 6 0,0-2 0,2 5 0,-9 2 0,6-3 0,-4 6 0,2-10 0,3 2 0,-3-3 0,-4 3 0,6-2 0,-1 2 0,5 0 0,-3-2 0,-3 5 0,1-5 0,0 4 0,5-4 0,0 2 0,-3 0 0,0-5 0,-4 8 0,4-11 0,0 5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5:01.483"/>
    </inkml:context>
    <inkml:brush xml:id="br0">
      <inkml:brushProperty name="width" value="0.1" units="cm"/>
      <inkml:brushProperty name="height" value="0.1" units="cm"/>
      <inkml:brushProperty name="color" value="#E47C37"/>
    </inkml:brush>
  </inkml:definitions>
  <inkml:trace contextRef="#ctx0" brushRef="#br0">1061 0 24575,'10'6'0,"-4"1"0,-9 5 0,-9 2 0,1-4 0,-11 5 0,14-10 0,-9 4 0,7-2 0,-8 0 0,0 7 0,-6-5 0,5 1 0,4-3 0,6-1 0,3-5 0,-1-2 0,-16 8 0,-18 26 0,-28 12 0,18 6 0,-17 11 0,21-10 0,6-1 0,2-12 0,32-25 0,4-5 0,23-10 0,22-7 0,17-18 0,-4 5 0,-3-7 0,-8 11 0,12-13 0,0 4 0,-20 6 0,-10 4 0,-25 18 0,-19 10 0,-28 14 0,-16 14 0,-3-7 0,2 4 0,7-6 0,-9 8 0,18-10 0,16-7 0,17-12 0,14-4 0,-3 3 0,-4 6 0,-12 22 0,-8-4 0,-11 28 0,-7-7 0,12 2 0,1-8 0,22-21 0,6-12 0,1-6 0,0-5 0,10-5 0,-5-6 0,15 2 0,-15 0 0,-21 22 0,-7 11 0,-5 5 0,-2 8 0,20-24 0,-6 1 0,10-12 0,35-14 0,-2-2 0,15-4 0,-12 4 0,-18 10 0,-6 11 0,-12-5 0,-4 16 0,-10-9 0,8 2 0,-3-2 0,5-3 0,4 0 0,2 2 0,2-6 0,1 3 0,1 0 0,-4 6 0,-8 8 0,-2 11 0,-8-4 0,8-2 0,-3 13 0,8-25 0,-7 24 0,25-38 0,0 0 0,10-10 0,-5-3 0,-2 2 0,-8 0 0,5 2 0,-6 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6:12.033"/>
    </inkml:context>
    <inkml:brush xml:id="br0">
      <inkml:brushProperty name="width" value="0.1" units="cm"/>
      <inkml:brushProperty name="height" value="0.1" units="cm"/>
      <inkml:brushProperty name="color" value="#7FAEE9"/>
    </inkml:brush>
  </inkml:definitions>
  <inkml:trace contextRef="#ctx0" brushRef="#br0">5554 149 24575,'-62'0'0,"13"0"0,-23 5 0,-3 4-1496,24 1 0,-4 2 1496,-17-4 0,-4 2-1016,-8 5 0,-4 1 1016,23-6 0,-2-2 0,0 1-423,1 2 1,-1 1 0,-1 0 422,-5 2 0,-1 1 0,1-1 0,2-1 0,0-1 0,0 1 0,-5 1 0,-1 1 0,1-1 0,1-2 0,1 0 0,0-1 0,0 1 0,0 0 0,0 0 0,3-3 0,1 0 0,1 0 0,-27 8 0,2-2-750,4-5 1,1-1 749,9 7 0,1 0 0,3-7 0,4 0 451,10 3 0,6-1-451,-13-3 0,24-1 1920,38-5-1920,39 5 0,22-2 0,8-2 0,10 0-278,15-2 1,7-2 277,-11 1 0,5 0 0,2 0-781,5 0 1,1 0-1,3 0 781,-15 0 0,3 0 0,-1 0 0,-1 0 0,-8 0 0,-2 0 0,-1 0 0,1 0-552,1 0 0,1 0 1,-2 0-1,-2 0 552,11 0 0,-3 0 0,-3 0 0,-7 0 0,-3 0 0,-6 0 0,-1 0 0,-9 0 0,17 0 0,-68 0 0,-84 0 0,32 0 0,-7 0-19,-11 0 1,-10 0-1,-1 0 19,-2 0 0,-3 0 0,-3 0-97,9 0 1,-5 0 0,-1-1-1,0 2 97,-4 0 0,-1 2 0,0-1 0,-2 0-371,-6 1 0,-2 0 0,0-1 0,-1 1 371,2 0 0,-1-1 0,0 1 0,1-1 0,4 1 0,0-1 0,0 0 0,0 0 0,-1 0 0,-1 0 0,0 0 0,3 0-466,9-1 0,2-1 1,1 0-1,1 1 466,-20 2 0,3 0 0,3 0 0,14-3 0,3 0 0,8 0 0,4 0 0,9 0 1447,-24 0-1447,108-13 0,17 10 0,9-4 0,8 1 885,10 5 1,6 2-886,16-1 0,6 0 656,-24 0 0,3 0 1,0 0-657,0 0 0,0 0 0,0 0 0,2 0 0,1 0 0,-1 0 0,-8 0 0,-1 1 0,-2-2 0,30-2 0,-8-1 0,-35 2 0,-6-1 3322,23-8-3322,-95 8 0,-9 0 0,-19 2 0,-11 2 0,-7-1 0,-5 0-347,6 0 1,-4 0-1,-2 0 347,-8 0 0,-3 0 0,-3 0-298,13-2 1,-2 0 0,-1 0-1,1-1 298,-2 1 0,0 0 0,1-1 0,-1 0 0,1-1 0,0 0 0,0-1 0,3 0-1424,-16-1 0,3 0 0,2 0 1424,9-2 0,3-1 0,2 0 0,-17 1 0,5-2-91,11-5 1,7 0 90,-4 2 1794,31-6-1794,64 9 3170,1 3-3170,54 1 0,16 6 2391,-30 0 1,5 0-2392,7 0 0,1 0 0,5 0 0,-1 0 0,-4 0 0,0 0 0,-1 0 0,-1 0 0,-7-4 0,-3 1 0,-8 2 0,-2 0 0,37-6 389,-47 4-389,-16 0 0,-31-4 0,-5 1 0,-6 2 0,-7-2 1899,3 0-1899,-21-17 0,13 10 0,-10-11 0,17 16 0,13-9 0,10 12 0,46-13 0,-5 13 0,8 1-1595,29-1 0,9 1 1595,-18 1 0,5 1 0,2 0-1291,12 1 0,3 1 0,0 1 1291,0-1 0,1 0 0,-1 0 0,-22-2 0,-1 0 0,0 0 0,-1 0-727,15-1 1,-3 0 0,-1-1 726,-6-1 0,-3-1 0,-2-1-268,20-5 0,-10 0 268,-30 6 0,-9 1 1974,6-10-1974,-70 15 0,-40 0 0,-40 0 924,27 0 1,-6 0-925,-7 0 0,-3 0 0,-7 0 0,-2 0 0,1 0 0,0 0 0,8 0 0,3 0 0,8 0 0,4 0 1386,11 3 0,6 1-1386,-4 0 867,17 3-867,19-4 0,-5-3 0,-7 0 2263,10-3-2263,21-8 53,13-2-53,11-3 0,17-9 0,8 17 0,14-9 0,6 17 0,-15 0 0,2 0 0,31 0 0,3 0 0,-40 0 0,-37 0 0,-62 0 0,16 0 0,-14 0 0,-8 0 0,-38 0-854,34 0 0,-4 0 854,-6-4 0,-2 0 0,-3 1 0,-1-3 0,-1-5 0,0-2 0,-5 0 0,1-1 0,8 1 0,2 0 0,4 1 0,3 1-48,12 6 1,4 1 47,-17-10 0,25 12 0,37-5 0,53 7 0,37 0 0,-5 0 0,10 0-704,1 3 0,5 2 704,-18-2 0,3-1 0,1 3-1019,0 2 0,0 2 0,0 1 1019,3 1 0,1 1 0,1 1 0,1-1 0,1 1 0,-2 0 0,-6 1 0,-3 1 0,0 0-361,-4-3 1,-1-1-1,-6 0 361,-2 1 0,-5-1 0,29 9 0,-72-13 2363,-5 0-2363,-13 16 3427,-28 2-3427,-14 24 0,-22-8 0,7-1 0,-13-2 0,-4-3-67,20-9 1,-4 1 66,-3 2 0,-4-1 0,-15 2 0,-2 0 0,7-1 0,1-1 0,-3-6 0,1-2 0,11 0 0,6-1 0,-18 2 0,40-7 0,51-5 0,60-1 0,-20 3 0,5 0-980,20-2 0,5 0 980,8 4 0,1-1 0,4-4 0,-1 1 0,-3 3 0,-1 1 0,-4-5 0,-3 2 0,-11 6 0,-6-1 0,18-2 1517,-65 13-1517,-40-16 0,-24 6 0,-6 2 0,-5-6 0,11 5 0,-5 1-604,-7-1 1,-4-1 603,-7 4 0,-3 2 0,-3 2 0,0-1 0,8-6 0,3 0 0,2 2 0,6-1 1996,-5-1-1996,19-1 0,37-13 0,11 20 0,34-15 0,7 17 1347,26-12-1347,-27-4 0,4 12 0,-33-18 0,6 7 0,-18-8 0,-8 2 0,-35 18 0,11-7 0,-53 18 0,12-9-545,16-9 0,-4 0 545,-4 1 0,0-1 0,-5 1 0,0 0 0,8-3 0,4-2 0,-20 5 0,30-7 0,35-6 0,43 19 0,-7-4 0,61 17 0,-2-8-201,-26-8 1,3 1 200,0-3 0,0 0 0,3 3 0,0-1 0,-7-2 0,-4-3 0,22 4 0,-26-2 0,-45-15 0,-35 13 0,-12-11 0,-8 8 1491,-13 1-1491,-5 4 0,-33 6-1897,44-7 0,0-1 1897,0-6 0,1 1 0,-33 17 0,38-16 0,16 4 0,28-11 0,19 24 0,27 0 3794,5 6-3794,34 0 0,-5-5-307,-28-13 0,1 1 307,39 20 0,-23-20 0,-30-2 0,-24-8 0,-32 16 0,5-9 0,-39 17 0,-1-5 0,-20 4 614,-10 6-614,10-8 0,28-11 0,15-2 0,30 16 0,7 18 0,17 0 0,19 10 0,27-17 0,4 8 0,-17-13 0,-21-7 0,-27-20 0,-6 33 0,-29-10 0,-7 22 0,-11-30 0,-14-6 0,5 0 0,-29-3 0,32 0 0,-1-1 0,-1-5 0,1-1 0,-25 11 0,24-6 0,43 3 0,29 15 0,0-11 0,46 17 0,14-3-717,-24-10 0,3 0 717,7 4 0,1 1 0,-8-2 0,-4-1 0,25 7 0,-36-10 0,-31 4 0,-42 6 0,14-3 0,-45 8 0,7-13 0,-30 12 0,25-6 1434,-3 6-1434,44-21 0,-8 29 0,19-27 0,17 50 0,4-42 0,42 55 0,-19-48 0,6 0-1437,27 23 0,9 4 1437,-20-19 0,3 1 0,3 0-967,7 3 0,3 1 0,-1-2 967,-3-1 0,-1-1 0,0-2 0,-2-3 0,-1-2 0,-3-2-301,18 8 1,-7-5 300,-24-11 0,-7-4 0,-5 0 0,-66-12 0,-36-1 0,14-1 0,-4 0 547,-9-2 0,-2-1-547,-12 0 0,-1-1 0,-1-2 0,0-2 0,-1 1 0,2 0 0,12 0 0,5 0 2999,-19 0-2999,39 3 775,39 8-775,24 18 0,11 4 0,3 0 1508,18 3-1508,-17-3 0,27 2 0,-27-3 0,-3-17 0,-30 2 0,-12-5 0,-35 20 0,1-3 0,-30 11 0,2 9 0,17-10 0,4-3 0,31-14 0,13-10 0,8 15 0,25 15 0,8-3 0,10 3-1501,19 8 0,9 1 1501,-8-10 0,5 1 0,1-1-1087,7 0 0,1-2 0,1-1 1087,1 0 0,1-2 0,-1-2 0,-3-4 0,-2-3 0,-6-2-150,0 3 0,-6-4 150,-3-10 0,-24-3 0,-44-4 0,-16-7 0,-42 0 0,-30 0 254,29 0 1,-5 0-255,-16 0 0,-6 0 162,23 0 0,-1 0 1,-1 0-163,-5 0 0,0 0 0,-1 0 0,4 0 0,-1 0 0,2 0-415,5 0 0,0 0 1,3 0 414,-24 0 0,9 0 0,-12 0 0,32 3 1783,53-3-1783,-3 41 2924,33 9-2924,-16 9 2104,40 7-2104,-29-39 0,4 2 0,-11-8 0,-5-13 0,-16 19 0,3-15 0,-12 6 0,10-9 0,6 0 0,0-2 0,3 10 0,0-1 0,0 8 0,11 18 0,18 7 0,22 22 0,15-6 0,-10-10 0,-18-26 0,-20-11 0,-25-17 0,-31 14 0,8-12 0,-49 10 0,21-7 0,-28 2 0,10 6 0,20-3 0,21-2 0,21-5 0,8 2 0,2-3 0,12 8 0,0-1 0,10 4 0,-8-4 0,6 3 0,-7-6 0,2 4 0,-8-5 0,-21 20 0,-15 0 0,-15 25 0,-1-13 0,22-1 0,12-17 0,15-6 0,0-8 0,0 1 0,0 7 0,12 20 0,14 7 0,1 0 0,5-13 0,-15-17 0,-13-2 0,-9 2 0,-12 0 0,-25-3 0,14 2 0,-9-5 0,22 2 0,6-1 0,5-3 0,16 16 0,-3 7 0,36 5 0,-28-6 0,19-7 0,-23-8 0,-4 2 0,0 1 0,-2-6 0,7 2 0,11 1 0,1 3 0,-1 5 0,-11-7 0,-11-2 0,-20-1 0,-11 14 0,-26-2 0,27 11 0,-21-17 0,28-41 0,-12 28 0,8-37 0,29 85 0,-4-29 0,11 23 0,-6-31 0,13 14 0,-10-10 0,12 20 0,-17-17 0,3-4 0,-4-6 0,17 17 0,-13-12 0,14 13 0,2-10 0,-12-7 0,9 12 0,-20-8 0,-15 13 0,5-15 0,-15 23 0,14-27 0,-11 8 0,8-46 0,-4-10 0,11 4 0,1 7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6:16.817"/>
    </inkml:context>
    <inkml:brush xml:id="br0">
      <inkml:brushProperty name="width" value="0.1" units="cm"/>
      <inkml:brushProperty name="height" value="0.1" units="cm"/>
      <inkml:brushProperty name="color" value="#7FAEE9"/>
    </inkml:brush>
  </inkml:definitions>
  <inkml:trace contextRef="#ctx0" brushRef="#br0">1587 1 24575,'-51'15'0,"-7"6"0,-9-6 0,-14 11-1889,-5-3 1889,33-9 0,-3 2-557,-11 4 1,-2-1 556,4-2 0,0 0 0,-6 7 0,5-1 707,-7-4-707,10 5 0,82 0 0,19-15 901,5 14-901,18-23 1394,-26 5-1394,-5-4 0,-6 4 0,-38 0 0,2-4 0,-21 7 0,-1 3 0,-28 2 0,-27 5-645,32-9 0,-4-2 645,-2 1 0,-1 0 0,0-4 0,1 1 0,7 2 0,3-1 0,-24-4 0,34 7 0,60 3 0,17-1 0,58 9 0,-35-8 0,4-1-1115,22 2 0,3 0 1115,5 4 0,1 0 0,4 0 0,-2 1 0,-13-1 0,-3-1 289,-6-3 1,-7-1-290,14 11 0,-40-14 0,-60-2 0,-7-4 0,-33 4 0,5 10 0,-29 6 689,37-6 1,-2 2-690,-3-3 0,0 0 0,3 3 0,3-2 604,-21 3-604,28-3 0,23-8 0,16-2 0,-5 5 0,13 30 958,35 0-958,3 20 0,3-31 0,8-2-1160,6 2 1,5 1 1159,17 7 0,5 0-831,-25-12 1,1 0-1,0-2 831,-1 0 0,0-2 0,-1-1 0,20 5 0,-7-4 0,-23-7 0,-6-2 0,18 1 0,-59-12 2001,-40 10-2001,9-10 2810,-45 16-2810,5-11 0,-23 13-493,35-10 0,-1 1 493,1 3 0,0 1 0,3-2 0,3 1 0,-25 17 0,25-13 0,30-1 0,12-9 0,5 1 0,19 34 0,14-11 0,13 19 0,17-15 0,11-3 212,14 9-212,-39-23 0,-1-2 0,38 17 0,-38-17 0,-21 0 0,-31-11 0,-38 18 0,-2 0 0,-21 8 774,11-8-774,22-4 0,8-13 0,13 5 0,8-1 0,0 22 0,3-6 0,10 24 0,15-14 0,32 15 0,23-3-591,-27-26 0,3-2 591,-1-2 0,-1-3 0,25 4 0,-27-7 0,-41-4 0,-23 6 0,-29 6 0,6-1 0,-35-2 0,-4 0 515,-7 3-515,23-7 0,2 1 0,-9 15 0,12-11 0,34 1 0,16-11 0,0 2 0,10 6 0,12 13 0,33 12 0,16 14 49,-24-30 0,1-1-49,33 17 0,6-2 0,-43-25 0,0 3 0,-41-8 0,-9-2 0,-8 7 0,-16-3 569,-11 3-569,-3-8 0,-16 15 0,7-9 0,-3 18 0,17-5 0,17-2 0,18 7 0,7-2 0,6 24 0,-2-22 0,3 9 0,7-4 0,22 14 0,-5-6 0,20 5 0,-34-36 0,1 4 0,-14-9 0,-24 12 0,-9 12 0,-11-6 0,-15 14 0,9-21 0,-29 19 0,-13 5-983,0 1 983,37-15 0,2 0 0,-14 11 0,9 9 0,37-20 0,4-2 0,13-10 0,2 8 0,2-4 983,2 5-983,5-4 0,-7-12 0,11 11 0,-8-11 0,1 3 0,-5-5 0,-6-5 0,-8 6 0,3-9 0,-19 21 0,-2-1 0,-7 13 0,7-10 0,8-3 0,14-14 0,0 5 0,8 2 0,15 9 0,20 9 0,-9-10 0,27 13 0,-14-11 0,19 10 0,6 3 0,-18-21 0,-10 7 0,-23-22 0,-18 8 0,-7-1 0,-12 1 0,7-1 0,-6 3 0,9 1 0,-2 3 0,7 0 0,-2 2 0,5-1 0,-3 7 0,4 1 0,4 18 0,10-4 0,7 10 0,14 5 0,22 2 0,13 10 0,7-7 0,-15-24 0,-23-15 0,-27-16 0,-29 14 0,-17-1 0,-21 10 0,3-3 0,-7-9 0,8 9 0,-11-3 0,25 0 0,8-4 0,26-8 0,5-1 0,2 2 0,7 5 0,-8-5 0,7 12 0,-9-13 0,3 7 0,0-4 0,0-4 0,0 5 0,-15 7 0,7 10 0,-26 14 0,7 11 0,-17 0 0,-5 12 0,8-6 0,-13 10 0,37-13 0,-9 8 0,26-18 0,-6 16 0,5-34 0,1 1 0,-2-22 0,12 13 0,-6 19 0,3-8 0,10 27 0,1-31 0,-3 24 0,9-12 0,-21-5 0,7-7 0,-17-6 0,-10 1 0,6 2 0,-6-7 0,5-4 0,1-8 0,-24 16 0,21-6 0,-10 5 0,21-9 0,3-5 0,0 5 0,0-5 0,0 4 0,0-4 0,0 5 0,0-5 0,0 5 0,-15 7 0,12 0 0,-17 19 0,19-3 0,-10 18 0,-1-6 0,4 16 0,-12-17 0,18-6 0,-8-9 0,5-3 0,-6 8 0,-2 8 0,2 0 0,6 10 0,5-17 0,0 5 0,0-18 0,0 9 0,4-7 0,2 16 0,8-6 0,4-5 0,-5-6 0,-6-15 0,-4-17 0,-5 7 0,6-11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6:24.914"/>
    </inkml:context>
    <inkml:brush xml:id="br0">
      <inkml:brushProperty name="width" value="0.1" units="cm"/>
      <inkml:brushProperty name="height" value="0.1" units="cm"/>
      <inkml:brushProperty name="color" value="#7FAEE9"/>
    </inkml:brush>
  </inkml:definitions>
  <inkml:trace contextRef="#ctx0" brushRef="#br0">1421 1 24575,'19'0'0,"-2"0"0,10 0 0,3 0 0,15 5 0,-1 1 0,-9 0 0,-7 5 0,-29 28 0,-25-18 0,-28 52 0,6-52 0,-26 34 0,13-16-450,18-11 0,-3 3 450,0 0 0,1 0 0,-35 27 0,30-24 0,20-13 0,27-12 0,3-2 0,7 10 0,24 5 900,12 5-900,13-2 0,16 0 0,14-2-733,-29-8 0,3 0 733,9-2 0,1-1 0,6 5 0,-4-3 0,21-3 0,-19 4 0,-59-9 0,-32 12 0,3-8 0,-41 19 0,-19-12 0,26-3 0,-4 1 142,-10 1 1,-3 0-143,1 3 0,1 1 0,3-1 0,2 2 0,8-3 0,2 1 0,-35 22 0,36-18 0,13-2 0,22-10 0,10 3 0,2-3 1181,0 4-1181,-3-6 0,-4 0 0,3 0 0,-7 4 0,4-1 0,-3-2 0,1-1 0,3 0 0,0-2 0,2 2 0,1 0 0,3 5 0,5 14 0,30 22 0,8-5 0,21 11 0,-10-30 0,-6 2 0,-24-10 0,-10-2 0,-26-2 0,-34-4 0,-21 2 0,16-5 0,-5 1-547,-7 4 1,-1-1 546,4-2 0,0 0 0,-1-1 0,6 0 0,-5 2 0,22-7 0,35 11 0,43 25 0,-19-13 0,60 29 0,-13-23-459,-21-10 1,3 0 458,4 2 0,-2-2 0,18 6 1042,-18-4-1042,-46-17 0,-15-3 0,-38 11 0,-11 1 0,-9 10 968,4-1-968,19-3 0,19-7 0,5 1 0,20-6 0,0 16 0,0-5 0,18 31 0,20 6 0,28 15-509,-25-31 0,2-2 509,2-8 0,-1-2 0,21 23 0,-21-30 0,-34-3 0,-38-13 0,-22 13 0,-9-11 0,-13 3 0,7-12 0,-11 0 0,-1 6 1018,29-2-1018,19 8 0,38 21 0,19 12 0,23 25 0,12-24 0,-2-1 0,1-25 0,-24 0 0,4 0 0,-29-6 0,-2-3 0,-8 6 0,1-9 0,3 6 0,3 0 0,0-3 0,9 21 0,-6-16 0,4 8 0,-7-15 0,-1 0 0,-6 6 0,-23 16 0,3-11 0,-19 11 0,17-23 0,1 5 0,9-6 0,5 5 0,13-8 0,7 5 0,2-3 0,-3-1 0,-9 6 0,-3 1 0,-3 2 0,-3 4 0,3-9 0,-6 0 0,5 0 0,-9 6 0,9 4 0,-7 14 0,8 11 0,5 3 0,14 10 0,7-3 0,19-1 0,-11-14 0,2-8 0,-42-21 0,1 5 0,-23-3 0,13 0 0,6-3 0,2-3 0,4 0 0,-3 0 0,6 3 0,0 6 0,1-1 0,3 8 0,13 9 0,21 26 0,26-11 0,-6 13 0,3-38 0,-21 5 0,-5-19 0,25 9 0,-34-8 0,16-1 0,-41-1 0,-3-6 0,-33 11 0,14-4 0,-13 11 0,3-9 0,18 4 0,-11-4 0,-2 7 0,15-8 0,-12 5 0,19-4 0,1 1 0,3 2 0,3-2 0,1-1 0,10 2 0,-6-4 0,-20 18 0,-14-1 0,-41 17 0,11-2 0,-3-1 0,-15-10 0,0 2 0,16-24 0,0-2 0,0 15 0,40-5 0,50-5 0,40 3 0,-7-12 0,-17 0 0,-4 3 0,-53 3 0,-13-12 0,-40-4 0,22-3 0,-39 13 0,53 8 0,-13 4 0,-5-27 0,17 31 0,-19-19 0,21 40 0,20-14 0,-2 1 0,7 0 0,-4 0 0,3-6 0,-2-3 0,3 2 0,3-1 0,30 22 0,-11-14 0,32 8 0,-1-11 0,14 6 0,1-9 0,-11 16 0,-23-27 0,-6 9 0,-14-7 0,-14-5 0,-14 3 0,-2-4 0,8 0 0,-23 4 0,11 12 0,-23-10 0,-3 12 0,17-13 0,-26 17 0,36-17 0,-7 9 0,28-20 0,-1 6 0,11-2 0,-5 1 0,9-2 0,-5 0 0,4 0 0,-19 4 0,-2 2 0,-9 2 0,3 4 0,5-5 0,1 2 0,7 5 0,15 6 0,10-1 0,0-3 0,15-1 0,-11-8 0,5 4 0,-2-6 0,-9-1 0,-8-1 0,-2 2 0,-18 8 0,-10 4 0,-20 15 0,-1 2 0,-26 21 0,27-25 0,-31 23 0,6-15 0,-18 5 0,-2 6 0,5-8 0,18-10 0,17-8 0,15-10 0,20-9 0,8-2 0,5 1 0,4 1 0,-3 2 0,6 1 0,-5-1 0,7 1 0,-8-4 0,1 6 0,-4-2 0,-1 38 0,-26-7 0,-20 39 0,-25-11-591,23-25 0,-1 2 591,4-4 0,0 0 0,-9 9 0,3-3-35,-7 10 35,-9 19 0,49-53 0,-5 14 0,17-28 0,0 2 1180,10 1-1180,31-5 0,-1 2 0,32-7 0,-7 0 0,11 0 0,9 0 37,-27 0-37,12 0 0,-42 0 0,14 0 0,-23 5 0,-4-3 0,-6 3 0,-3-2 0,-3 3 0,-3 1 0,-20 9 0,9-8 0,-15 3 0,2 1 0,3-6 0,-12 12 0,9-12 0,8 3 0,-1-2 0,8-1 0,-1 1 0,-2-2 0,8 1 0,-8 4 0,8 0 0,-8 2 0,5-6 0,-2 1 0,0 1 0,-1-4 0,1 5 0,0-3 0,2-2 0,4-21 0,0 6 0,3-10 0,0 15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6:30.570"/>
    </inkml:context>
    <inkml:brush xml:id="br0">
      <inkml:brushProperty name="width" value="0.1" units="cm"/>
      <inkml:brushProperty name="height" value="0.1" units="cm"/>
      <inkml:brushProperty name="color" value="#7FAEE9"/>
    </inkml:brush>
  </inkml:definitions>
  <inkml:trace contextRef="#ctx0" brushRef="#br0">1223 0 24575,'-50'35'0,"-13"9"0,-3-16-1578,-15 21 1578,32-19 0,0 1 0,3 0 0,1 0 0,-5 4 0,0-1 0,3-7 0,3-1 512,-30 22-512,22-22 261,31-8-261,13-11 0,8 0 0,14 3 805,-6-3-805,33 18 0,-3-6 0,27 13 0,-3-16 0,6-2-1349,7 1 1,5 1 1348,-11-2 0,3 0 0,0 1 0,-1-1 0,0 1 0,-2 0 0,20 7 0,-7 0 0,-27-6 0,-6 0 0,12 2 0,-55-6 0,-32-2 0,-11 14 0,-37 5 0,16-2 0,-32 7 1458,2-5-1458,30-10 0,-2 2 0,0 2 0,2 1 0,-2 0 0,4-2 0,-14 11 0,17-8 0,39-15 0,11-1 0,3-2 0,3 2 1239,3-6-1239,3 6 0,1-8 0,35 17 0,-10-15 0,45 16 0,-3-10 0,-21-2 0,4 1-902,8 4 1,2 0 901,9-4 0,2 2 0,-1 6 0,0 0 0,-9-7 0,-4-1 0,21 12 0,-55 11 0,-50 1 0,-26 7 0,-23 6 0,-20-3-828,29-15 1,-4 2 827,-7 3 0,-3 0 0,-2 1 0,-2 0 0,1 0 0,0 0 0,-1 4 0,0 0 0,5-4 0,1 1 0,-2 2 0,4 1 1455,-19 13-1455,11-4 0,54-24 0,8-4 0,40-15 0,-7 0 1796,50-3-1796,6 0 0,-23 3 0,3 1-601,11 0 1,2 1 600,1 6 0,-1 2 0,1-4 0,-1 0 0,-8 2 0,-4 0 0,14-2 0,-29 3 0,-35-5 0,-36 25 0,10-17 0,-44 23 0,-12-10 0,23-9 0,-4 0-252,-17 3 1,-3-2 251,-3 1 0,-1-1 0,-1-3 0,2-1 0,7 0 0,5 0 0,-21 6 0,35-5 0,44-10 0,10-1 0,22-3 0,14 0 1911,0-3-1911,24 0 0,-5 0 0,29 7-533,-33-3 0,3 1 533,3 2 0,1 1 0,5 0 0,0 0 0,-9 0 0,-2-1 0,42 8 0,-47-5 0,-16-1 0,-43 9 0,-5 4 0,-8 2 1066,-7 7-1066,-7-5 0,5 0 0,-18 3 0,6-8 0,-20 11 0,-2-4 0,16-3 0,1-3 0,34-14 0,-16 6 0,21-8 0,-3 1 0,7-1 0,7 3 0,26 13 0,13-1 0,17 9 0,-16-13 0,-14-4 0,-16-10 0,-1 6 0,-29 9 0,0 21 0,-37-9 0,-8 35-764,-14-24 764,34-12 0,1 1 0,-26 12 0,24-17 0,0-1 0,-36 22 0,27-15 0,-1 1 0,3 0 0,3-1 0,-15 6 0,20-6 0,39-25 0,3 0 0,7 8 0,7-5 0,24 14 0,21-10 764,2 0-764,14 5 0,-26-16 0,17 10 0,-16-7 0,-3 0 0,-19 3 0,-8 2 0,-13-3 0,2 10 0,-6-6 0,0 3 0,0-2 0,3 3 0,1-1 0,3 0 0,-1-5 0,-3 5 0,7 2 0,-5 0 0,3 1 0,-6-7 0,-2 16 0,-7-5 0,-18 19 0,-28 2 0,13-13 0,-3 1-289,-2-2 1,-1-1 288,-3 3 0,1-1 0,-28 12 0,1 0 0,32-9 0,10-9 0,21-1 0,9-14 0,-1 8 577,4-9-577,0 5 0,3-5 0,26 5 0,1-8 0,24 12 0,-1-14 0,-6 13 0,34-7 0,-2 5-413,-27-5 0,2 0 413,0-1 0,-2 1 0,46 13 0,-45-13 0,-2 0 0,9 7 0,-5-9 0,-43 0 0,-9-5 0,-6 5 0,-4-6 826,-7 0-826,3 0 0,-21 10 0,11-4 0,-21 9 0,-12-4 0,-13 9 0,-18 2 0,-1 13 0,10-6 0,20-1 0,18-12 0,26-5 0,7-2 0,5-2 0,10 19 0,7-4 0,11 16 0,25 15 0,-20-27 0,51 23 0,-5-28-770,-18-6 1,5 1 769,3 1 0,1-1 0,-5-3 0,-1-1-325,0 0 0,-3-1 325,36 3 0,-37-5 0,-36 12 0,-28-15 0,-41 21 1485,6-4-1485,-26 10 0,6 6 0,-32-10-353,40-12 1,-1 0 352,-12-2 0,-2 1 0,-7 7 0,0 4 0,8 0 0,1 2 0,4-1 0,2 0-73,2 2 0,5 0 73,-3 1 0,10 3 0,37-25 0,5 0 0,2 0 1398,0-2-1398,0 5 157,2-5-157,6 10 0,-1-12 0,30 23 0,-7-19 0,23 20 0,1-16 0,2 10 0,27-8 0,-32-2 0,28 0 0,-58-6 0,5 0 0,-27 9 0,-3-8 0,-7 15 0,-8 14 0,-3-12 0,-21 23 0,-5-12 0,-15 13 0,13-10 0,5-5 0,29-22 0,5-2 0,8-4 0,3 3 0,0-2 0,7 10 0,18 11 0,-2-11 0,26 23 0,-22-32 0,27 28 0,-7-17 0,18 13 0,-9-18 0,-22 3 0,-17-13 0,-15 2 0,-10-3 0,-1-3 0,-2 0 0,-11 0 0,11 0 0,-21 0 0,-17 19 0,9-11 0,-11 16 0,27-16 0,5-1 0,4 3 0,9-4 0,3 11 0,3-9 0,0 9 0,0-7 0,0 0 0,0-1 0,0-3 0,0 0 0,0 3 0,3 1 0,8-3 0,5-2 0,8-5 0,-5 0 0,-2 6 0,-7-2 0,2 5 0,-8 14 0,-4-10 0,-16 23 0,1-21 0,-16 16 0,2-17 0,-20 14 0,-19 6 0,0-4 0,10 0 0,29-18 0,25-12 0,5-6 0,-2 5 0,-6-2 0,-2 9 0,11 1 0,-3-4 0,9-3 0,-1-4 0,7 5 0,-6 5 0,3 5 0,-11 1 0,-3-2 0,-8-4 0,0-6 0,-1 2 0,6 1 0,3 2 0,0 3 0,-3-5 0,2 3 0,-1-2 0,-7 6 0,14 2 0,0-2 0,13 3 0,20 5 0,-17 0 0,7-1 0,-15-7 0,-12-13 0,-21 2 0,8 7 0,-15-3 0,13 10 0,-11 9 0,40-5 0,-35 13 0,50-19 0,-41 11 0,12-14 0,-8 14 0,11-17 0,7 6 0,0-11 0,4 2 0,-7-4 0,-2 4 0,6-4 0,-2-1 0,0 2 0,-5-2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6:36.594"/>
    </inkml:context>
    <inkml:brush xml:id="br0">
      <inkml:brushProperty name="width" value="0.1" units="cm"/>
      <inkml:brushProperty name="height" value="0.1" units="cm"/>
      <inkml:brushProperty name="color" value="#7FAEE9"/>
    </inkml:brush>
  </inkml:definitions>
  <inkml:trace contextRef="#ctx0" brushRef="#br0">1364 3317 24575,'-53'29'0,"-3"3"0,-9 1 0,9-3 0,-7-10 0,14-10 0,-4-1-601,2-1 0,-2-2 601,-17-1 0,3-1 0,-12 4 294,26-8-294,39 0 0,5-3 0,8-1 0,25-5 0,14-7 908,9 7-908,4-2 0,-15 6 0,-6 1 0,-4-2 0,-16 3 0,-33 3 0,-1 0 0,-57 0 0,2 0-501,27 1 0,-2-2 501,-4-2 0,0-1 0,-5 1 0,-1-3 0,-3-5 0,4-1 0,-23 1 0,26-6 0,59 11 0,10-2 0,37-17 0,3 5 0,25-14 1002,-18 10-1002,-11 3 0,-13 9 0,-8-2 0,0 9 0,0-7 0,-8 5 0,-2 2 0,-8 0 0,21-13 0,10-7 0,22-14 0,0 0 0,-1 0 0,-19 10 0,-13 5 0,-10 10 0,-14 1 0,3 3 0,-5 1 0,0 3 0,0-8 0,0 3 0,0-4 0,-5-11 0,-2 18 0,-10-19 0,-1 22 0,2-3 0,-6-3 0,13 7 0,-8-7 0,3 0 0,-5 0 0,0-1 0,1-1 0,6 3 0,2 0 0,1 1 0,11-24 0,35 4 0,10-30 0,18 29 0,1-8 0,10 2-819,13-3 819,-39 15 0,-1 2 0,18-9 0,-21 14 0,-28 6 0,-17 5 0,-16 2 0,-25 2 0,30-22 819,15 1-819,53-38 0,8 18 0,-25 7 0,0 0-1718,21-7 1718,4-5 0,-36 25 0,-9 10 0,-18 4 0,-3 2 0,0-5 0,-6 5 1718,-33-6-1718,-15 2 0,-22-2 0,11 5 0,-7 2 0,5 6 0,-28-7-600,42 4 0,-1-3 600,-4-4 0,-2-2 0,1 3 0,0 0 0,-1-6 0,5 1 0,-10 4 0,11-7 0,47 14 0,6-20 0,25-3 0,-2-1 1200,32-3-1200,2 5 0,20-5 0,10-11-694,-1 5 694,1-7 0,-10 8 0,-25 7 0,-59 15 0,-34 20 0,-44 9 0,28 0 0,7-3 694,32-13-694,45-19 0,-11 10 0,48-28 0,10 8 0,12-14-556,-28 20 0,1-1 556,-8 2 0,-3 0 0,39-15 0,-46 13 0,-42 6 0,-67 13 0,17 2 0,-5 1-979,-20-2 1,-3 0 978,-5-4 0,-2-1 0,-8-4 0,0-1 0,9-3 0,1 0 0,3 0 0,7 1 0,-8-5 0,23 3 1000,60 4-1000,27-3 0,13-8 0,43-3 0,-32 10 0,4-1-51,17-2 0,4 0 51,13-5 0,3 1-842,-26 7 1,2 1 0,-1-1 841,30-7 0,-2-2 0,-4 2 0,-4-1-314,-14 5 1,-7 1 313,22-13 0,-58 18 0,-35 8 1797,-55 7-1797,-7 0 0,15 0 0,-3 0 704,-7 0 0,-3 0-704,-4 0 0,-1 0 0,3 0 0,4 0 0,-25 0 0,35 0 759,65-17-759,20-5 0,46-13 0,10 1-522,-31 18 0,1 0 522,-3 1 0,-1 0 0,1 0 0,-4 0 0,11-8 0,-42 9 1283,-39 9-1283,-44 5 0,-13 0 0,24 0 0,-3 0 0,-3 0 0,-2 0-489,-4 0 1,1 0 488,3 0 0,2 0 0,-2 0 0,4 0 1062,-14 0-1062,18-3 0,69-9 0,-2 2 0,55-8 0,-12 0 0,36-5 77,-45 8 1,-1 0-78,2 0 0,-2 0 0,11-4 0,-15 6 0,-50 10 0,-11 3 0,-37 0 0,-22 0 0,24 0 0,-3 0-70,-3 0 0,-2 0 70,-5 0 0,3 0 0,-19 0 0,50-12 0,57 9 0,48-8 0,-25 11 0,29 0 0,-1-7-2111,-20 2 1,4 0 2110,7-3 0,3 0 0,3 3 0,0 1 144,-3 0 0,-4 1-144,24 3 0,-21-4 0,-60 0 0,-29 0 0,-20 1 4300,-17 3-4300,-16 0 652,23 0-652,-23 0 0,16 0 0,17 0 0,39 0 0,24 0 0,57 0 0,-2 0 0,18 0 0,-30 0 0,-24-2 0,-31 1 0,-10-2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6:39.443"/>
    </inkml:context>
    <inkml:brush xml:id="br0">
      <inkml:brushProperty name="width" value="0.1" units="cm"/>
      <inkml:brushProperty name="height" value="0.1" units="cm"/>
      <inkml:brushProperty name="color" value="#7FAEE9"/>
    </inkml:brush>
  </inkml:definitions>
  <inkml:trace contextRef="#ctx0" brushRef="#br0">2923 0 24575,'-19'0'0,"-13"0"0,11 4 0,-12-4 0,-9 16 0,-5-8 0,-9 15 0,3-11 0,-3-1-1237,-39 17 1237,19-15 0,-3 0-1002,5 2 1,0 1 1001,-10-3 0,-1 0 0,-1 0 0,0 0 0,-3 0 0,0-1 0,9 0 0,0 0 0,1-3 0,1 0-474,12 6 1,2 0 473,0-6 0,3 0 0,-8 13 0,-1-9 1047,52-4-1047,17-4 2015,41-5-2015,55-8 0,-41 4 0,3-1 104,11-2 0,0-2-104,-12 1 0,-3 1 0,42-2 0,-44 0 0,-41 8 0,-58 14 0,-13 2 0,11 3 0,-3 3-793,1 1 0,-3 2 793,-16 5 0,-6 0-904,-11 5 0,-4 0 904,26-12 0,-2-2 0,0 0 0,-2 1 0,-1-1 0,1-1 0,-29 8 0,6-2-116,28-6 0,7-2 116,-22 8 0,97-18 0,53-7 0,-5 0 0,9 0-435,-10 0 1,4 0 0,2 0 434,6 0 0,2 1 0,1-2-341,10-3 0,2-2 0,0-1 341,-2 1 0,0-1 0,-1 0 0,4-2 0,0-1 0,-2 1 0,-10 2 0,-2 0 0,-3 2-257,25 0 1,-10 2 256,-35 3 0,-9 0 0,1 4 0,-58 0 2425,-31 12-2425,-23 4 0,18-2 0,-3 0 1307,-13-4 0,-2-2-1307,-3 4 0,-3-2-550,-11 0 0,-2-3 550,-1-2 0,-1 1 0,-5 6 0,1 0 0,9-7 0,2 0-490,5 7 0,3-1 490,14-6 0,5-1 0,-25 8 0,39-13 1141,66-16-1141,13 1 2104,43-15-2104,-17 18 1178,-2-8-1178,-21 15 0,-11-3 0,-23 8 0,-10 5 0,-44 15 0,-5 6 0,-16 0 0,-16-4-4378,-7-4 4378,22-6 0,-5 3 0,-4 2 0,0 2-550,-1-1 0,1 0 550,9-1 0,5-1 0,-8 1 0,36-7 0,51-10 0,22-3 4079,15 0-4079,20 0 0,1 6 0,0 2 1399,-20 3-1399,-19-5 0,-22 1 0,-15 22 0,-9-12 0,-40 41 0,18-41 0,-51 30 0,22-12 0,1-2 0,5-1 0,38-21 0,5-4 0,8 2 0,35 20 0,4-17 0,13 2 0,7-2-707,3-11 0,2-2 707,14 1 0,1 0 0,-1 0 0,-2 0 0,-12 0 0,-4 0 0,11-3 0,-26-1 0,-39-10 0,0 3 0,-3-4 0,0-2 0,0 12 0,0-6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6:40.786"/>
    </inkml:context>
    <inkml:brush xml:id="br0">
      <inkml:brushProperty name="width" value="0.1" units="cm"/>
      <inkml:brushProperty name="height" value="0.1" units="cm"/>
      <inkml:brushProperty name="color" value="#7FAEE9"/>
    </inkml:brush>
  </inkml:definitions>
  <inkml:trace contextRef="#ctx0" brushRef="#br0">1724 292 24575,'-96'0'0,"-1"0"0,28 0 0,0 0 0,-3 0 0,-6 0 0,6 0-1683,-5 0 1,3 0 1682,-6 0 0,1 0 0,3 0 0,3 0 29,9 0 1,1 0-30,9 0 0,2 0 0,-43 0 773,37 4-773,14-1 0,30 4 0,49-3 1685,-18-1-1685,61-16 0,-1-4-365,-20-1 1,4-3 364,7-3 0,3-1 0,3 0 0,0-1 0,-4-2 0,-2 0 0,-8 7 0,-2 2 0,-2 3 0,-8 1 0,-11 1 0,-12 11 0,-67 10 0,-24 5 0,-31 9 0,39-9 0,-2 1 0,-7 3 0,-2 0 0,-1-3 0,1-1 195,-1-3 1,1-2-196,4-2 0,3-2 0,6-3 0,5 0 0,-8 0 0,30 0 0,58 0 0,0 0 0,22 0 0,-30 0 1186,5 0-1186,-16 0 0,-33 0 0,-10 0 0,-41 12 0,25-9 0,-12 10 0,26-13 0,-19 0 0,17 0 0,5 0 0,22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6:42.309"/>
    </inkml:context>
    <inkml:brush xml:id="br0">
      <inkml:brushProperty name="width" value="0.1" units="cm"/>
      <inkml:brushProperty name="height" value="0.1" units="cm"/>
      <inkml:brushProperty name="color" value="#7FAEE9"/>
    </inkml:brush>
  </inkml:definitions>
  <inkml:trace contextRef="#ctx0" brushRef="#br0">823 1 24575,'-48'0'0,"-18"0"0,-1 12 0,-19 4 0,19 5 0,-5 10 0,40-22 0,-28 20 0,33-11 0,-17-3 0,21 3 0,6-12 0,4 4 0,3-1 0,10-3 0,27-3 0,-4-3 0,38 0 0,-24 0 0,26 0 0,2 0 0,2 0 0,-16 0 0,-18 0 0,-30 6 0,-3-2 0,-27 19 0,8-8 0,-36 21 0,8-7 0,-9 2 0,3-1 0,-4 7 0,1-9 0,-3 10 0,-4-12 0,7-8 0,9-1 0,21-11 0,28 1 0,26-1 0,-2-1 0,7 0 0,-15 0 0,-8-3 0,-8 3 0,-11-5 0,2 3 0,-5-2 0,2 1 0,-3-2 0,3 0 0,4 0 0,3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6:45.937"/>
    </inkml:context>
    <inkml:brush xml:id="br0">
      <inkml:brushProperty name="width" value="0.1" units="cm"/>
      <inkml:brushProperty name="height" value="0.1" units="cm"/>
      <inkml:brushProperty name="color" value="#7FAEE9"/>
    </inkml:brush>
  </inkml:definitions>
  <inkml:trace contextRef="#ctx0" brushRef="#br0">235 324 24575,'7'-24'0,"-3"8"0,4 2 0,-5 7 0,-3 1 0,0-3 0,0-6 0,10 0 0,-1-3 0,8 7 0,-4-1 0,-1 2 0,-2 0 0,2 4 0,-6 0 0,-28 0 0,-6-16 0,-36 12 0,14-7 0,-12-1 0,15 14 0,10-16 0,11 16 0,22-2 0,-2-3 0,6 2 0,0-5 0,0 8 0,0-2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2:11.542"/>
    </inkml:context>
    <inkml:brush xml:id="br0">
      <inkml:brushProperty name="width" value="0.1" units="cm"/>
      <inkml:brushProperty name="height" value="0.1" units="cm"/>
      <inkml:brushProperty name="color" value="#F6FCFF"/>
    </inkml:brush>
  </inkml:definitions>
  <inkml:trace contextRef="#ctx0" brushRef="#br0">1201 1 24575,'-7'16'0,"2"-4"0,5 0 0,0-5 0,0 5 0,-5 12 0,1-11 0,-2 10 0,3-17 0,3 3 0,0-2 0,0 5 0,0-5 0,0 2 0,0-3 0,0 0 0,0 0 0,0 0 0,0 1 0,-2 2 0,-5 0 0,0 4 0,1-1 0,-2 1 0,6-4 0,-6 0 0,4 5 0,-3-5 0,0 5 0,1-5 0,-3 0 0,4 4 0,0-1 0,5 1 0,-7 4 0,2-6 0,-5 6 0,3-10 0,1 2 0,2 0 0,-1 1 0,1-1 0,-2 3 0,0-5 0,-1 2 0,1-3 0,0 0 0,0-2 0,-3 4 0,2-4 0,-3 5 0,4-3 0,0-2 0,0 1 0,-4-1 0,3 2 0,-2 0 0,0 3 0,-1 1 0,1-1 0,2 3 0,-6-1 0,5-1 0,-7 4 0,3-5 0,-3 2 0,1 1 0,0-4 0,2 3 0,2-4 0,3 2 0,-2-3 0,6 1 0,-3-1 0,2 0 0,-1 0 0,-3 8 0,0-3 0,-2 4 0,4-6 0,-1-3 0,1 0 0,0 0 0,-1 1 0,1-1 0,0 0 0,2 0 0,-4 3 0,4 1 0,-3-1 0,2 3 0,-2-2 0,3 0 0,-1 1 0,5-1 0,0 0 0,-6 2 0,5-6 0,-5 6 0,3-5 0,-3 5 0,2-5 0,-2 5 0,3-3 0,3 1 0,-3 7 0,-3-6 0,5 3 0,-5-5 0,3 5 0,2-3 0,-3 7 0,-3-1 0,5-6 0,-5 3 0,7 0 0,0 2 0,-2 0 0,1 1 0,-2-7 0,3-1 0,-6 3 0,5-5 0,-5 5 0,1-2 0,-2 2 0,-6 0 0,6-2 0,-1 2 0,4-2 0,-2-1 0,0 0 0,-1-2 0,-7 3 0,6-3 0,-6 4 0,5-5 0,-15 2 0,11-4 0,-13 7 0,16-4 0,0 2 0,1-2 0,0-2 0,-6 3 0,4-1 0,-6 6 0,9 2 0,-5 4 0,7 0 0,-1-5 0,-3 12 0,8-15 0,-8 12 0,10-14 0,0-2 0,-3 2 0,2 0 0,-7 1 0,7-1 0,-5 8 0,6-1 0,0 3 0,0-5 0,0-2 0,-3-5 0,3 10 0,-3-6 0,3 4 0,-7 1 0,5 0 0,-8 0 0,9-2 0,-2-7 0,3 2 0,0-3 0,-9 20 0,6-15 0,-7 12 0,10-14 0,-3 1 0,3-1 0,-3 0 0,3 0 0,0-2 0,0 5 0,0-5 0,0 5 0,0-5 0,0 9 0,0-5 0,0 4 0,0-3 0,0-3 0,0 1 0,0-1 0,0 0 0,0-2 0,0 2 0,0-3 0,0 0 0,0 3 0,0-2 0,0 5 0,3-5 0,-3 5 0,3-5 0,-7 9 0,4-5 0,-7 4 0,4-6 0,-6-6 0,2 3 0,-2 0 0,-1 1 0,6 2 0,-4-3 0,2 3 0,-1-2 0,0 2 0,4-3 0,1 0 0,-10-2 0,4 1 0,-6 2 0,10 0 0,2 2 0,2-1 0,0 7 0,-6-1 0,2 1 0,-2-6 0,0-3 0,3 3 0,-1 0 0,1 1 0,3 2 0,-3-5 0,3-17 0,-3 9 0,3-16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7:24.9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7 645 24575,'-3'10'0,"2"-33"0,-2-20 0,3-6 0,0-20 0,7-6 0,-3 23 0,2-5 0,5-13 0,1 2 0,-1-15 0,4 18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7:40.5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105 1741 24575,'2'12'0,"-1"15"0,2 12 0,-3 8 0,0 16 0,0-8 0,0 1 0,0 16 0,0-14 0,-12 16 0,3 0 0,-10-6 0,1-4 0,10-27 0,-2-11 0,10-19 0,-3 2 0,0-9 0,-20-36 0,22-14 0,-4-35 0,15 8 0,9-6-952,3-12 952,-7 45 0,2 0 0,2 1 0,0 1-75,22-35 75,-8 17 0,-9 30 0,0 2 0,-10 32 0,5 4 948,-6 19-948,-2 20 79,-11 6-79,0 6 0,-7-17 0,5 6 0,-9-16 0,8 2 0,-5-27 0,4-27 0,1-12 0,10-52 0,-3 37 0,1-3-1150,6-21 1,2-6 1149,0-10 0,1-4-857,-1 30 1,1 0 0,2 0 856,8-30 0,3 2 0,1 8 0,3 5-477,4 9 1,3 7 476,-4 16 0,0 6 0,20-16 0,-14 31 1853,-25 25-1853,2 1 2718,-6 3-2718,8 11 1250,-9 2-1250,5 38 0,-4 17 0,-3-17 0,0 4-595,-4 8 1,0 1 594,0 1 0,-1 0 0,-2-4 0,-2-5 0,1 13 0,0-25 0,0-45 0,0-33 0,0-1 0,0-55 0,0 2-304,0 22 0,0-5 304,3-3 0,2-2 0,-2-8 0,3-1 0,5 4 0,2 2 0,-1 7 0,1 5 0,8-21 0,-4 32 0,-10 44 0,2 7 0,6 5 1797,4 7-1797,-1 14 0,-7 11 0,-6 40 0,-5 7-544,0-23 0,0 3 544,0 0 0,0 0 0,1 1 0,-2-2 0,-1-4 0,-2-1 0,-10 41 0,1-41 0,-3-8 0,10-35 0,2-42 0,13-4 1088,-2-19-1088,16-6 0,-5 14 0,17-36-949,2-5 949,-15 35 0,1-1 0,4-1 0,0 2 0,15-22 0,-7 19 0,-17 38 0,-9 14 0,1 1 0,2 3 0,-1 11 949,-5 30-949,-2-2 0,-4 42 0,0-4-1935,0-25 1,0 2 1934,0 5 0,0 0-293,-6 0 0,-2 0 293,1-5 0,-2-2 0,-14 34 0,2-30 0,11-19 0,-1-23 0,1-45 3731,6-14-3731,3-22 0,21-14 0,-2 34 0,3-1-296,2-7 0,1-2 296,4-15 0,1-1 0,1 10 0,2 3 0,-2 2 0,4 4 0,3 10 0,1 5 0,19-16 0,-19 26 0,-17 14 0,-14 15 0,14 15 0,-15 26 1316,9 3-1316,-15 37 0,0 5-591,0-33 1,0 3 590,1 7 0,-2 1 0,-2 0 0,-1-1 0,1-4 0,-2 0 0,-6 0 0,-1-2-48,-11 40 48,0-30 0,5-24 0,8-29 0,3-16 0,23-34 1178,5-18-1178,12-13 0,1-14-1250,8-5 1250,-19 29 0,3-4-981,9-13 1,4-1 980,-2-2 0,2 1 0,2 3 0,1 3-245,-2 10 1,0 6 244,14-11 0,-14 19 0,-26 36 1135,-7 5-1135,-3 12 2035,10 29-2035,-11 5 0,8 33 0,-11 12-171,-2-34 1,-3 2 170,-2 0 0,-1 1 0,0 3 0,-1 0 0,-5-9 0,0-1 0,-9 46 0,7-36 0,-3-6 0,14-36 0,-3-11 0,5-23 922,16-31-922,-5 0 0,18-23 0,0 7 0,11-20-540,-12 35 1,2 0 539,0-1 0,0 2 0,19-18 0,-14 22 0,-18 35 0,-7 6 0,7 1 0,1 23 0,-2 23 1079,-3 15-1079,-10-2 0,0 13 0,-7-11 0,-1 28 0,-11-10 0,4-2 0,2-35 0,7-4 0,18-60 0,8 1 0,-1-22 0,18-18 0,-11 15 0,22-28 0,-9 26 0,5 0 0,-20 27 0,-5 5 0,-8 7 0,-4 14 0,0 13 0,-5 34 0,-2 36 0,0-31 0,0 1-407,0 4 0,0 0 407,0-1 0,0 0 0,0 39 0,0-30 0,0-16 0,0-32 0,18-36 0,-11 5 0,29-49 0,0-6 0,-8 23 0,4-3-345,7-9 0,3-1 345,2 0 0,2 0 0,2 3 0,1 2 0,-6 10 0,-3 5 0,16-16 0,-21 35 0,-22 12 0,-1 26 0,-6-5 0,-1 36 0,-11 15 0,-3 22 307,2-36 0,-1 2-307,3 0 0,1-2 0,-2 36 0,6-23 0,0-23 0,0-23 0,0-4 0,2-9 0,5-41 0,15-4 0,22-46 0,-8 26 0,10-6 890,-19 25-890,-10 11 0,1 13 0,-10 30 0,-4 20 0,1 30 0,-5-15 0,0 30 0,-13-12-561,2 30 561,-10 1 0,12-13 0,3-11 0,-1-27 0,2-13 0,-2-20 0,4-8 0,3 1 0,23-27 561,-17-3-561,27-25 0,-19-5 0,24-6 0,-18 16 0,9 7 0,-20 27 0,15 6 0,-8 3 0,5 6 0,-15 18 0,-3-3 0,4 30 0,-2-4 0,0 18 0,-5-9 0,0-17 0,0-12 0,3-15 0,1-10 0,3-9 0,-4-12 0,1 3 0,-4-1 0,0 10 0,0 1 0,0 3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7:53.6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3996 1562 24575,'-8'24'0,"-4"18"0,4 14 0,1 38-1224,0-40 0,0 1 1224,3 8 0,-1 1 0,-4 0 0,-5-1 0,-4 2 0,-3-2 0,5-9 0,-2 0 112,-5 4 0,1-2-112,1 22 0,0 6 532,14-43-532,1 0 0,6-27 0,0 0 1235,-7-18-1235,8-1 457,-8-45-457,10 6 0,-3-31 0,0 1 0,0 25 0,0-30 0,0 49 0,0-22 0,0 28 0,0 6 0,0 3 0,0 3 0,3 5 0,0-2 0,11 5 0,-3 1 0,12 7 0,0 12 0,-6 1 0,6 11 0,-13 5 0,9 3 0,-12-1 0,3-2 0,-10 0 0,0 2 0,0 9 0,0-8 0,0-3 0,0-17 0,0 0 0,-3-12 0,-9-27 0,6-13 0,-5-20 0,4-16 0,-1-5-509,0 26 0,1-4 509,2-3 0,1-2 0,0-4 0,1 1 0,3 7 0,0 3 0,0-42 0,0 44 0,0 10 0,3 30 0,0 0 0,1 28 1018,-2 17-1018,-2 3 0,0 5 0,0 0 0,0 14 0,0 20 0,0 10 0,0-28 0,0-7 0,0-27 0,-2-8 0,1-2 0,-8-8 0,-21-14 0,5-30 0,-8 6 0,21-38 0,5 5 0,-2-32-744,-2 39 0,-1-2 744,3-8 0,0-1 0,-3 0 0,1 0 0,5-6 0,3 2 0,-1 7 0,1 2-329,2 0 1,2 3 328,-1-36 0,0 29 0,0 57 0,-13 45 0,3 42 0,-9-8 0,5 13 1436,-6-5-1436,-3 21 0,8-44 0,-1 0 354,1-3 1,1-2-355,-6 19 0,3-24 0,10-29 0,1-10 0,-1-12 0,7-5 0,8-30 0,-1 15 0,4-42 0,-11 3 0,0-30-460,3 44 1,1-1 459,0 1 0,0 0 0,4-5 0,0 0 0,-1 8 0,1 1 0,-1-4 0,1 1 0,5-24 0,-5 25 0,-2 18 0,-3 24 0,0 11 0,0 25 0,0 15 919,-3 5-919,0 13 0,0-13 0,0 18 0,-6 9 0,1-25 0,-10 2 0,7-35 0,-14 10 0,12-17 0,-8 7 0,4-14 0,-9-25 0,2-21 0,-11-26 0,22-16 0,-2 19 0,0-5 0,3 7 0,-17-11 0,5-1 0,0 3 0,-4 9 0,14 23 0,-2 14 0,7 34 0,5 19 0,-9 38 0,1 16 0,2-27 0,-1 2-512,-3 4 1,-1 0 511,4 1 0,-1 0 0,-5-4 0,-1-2 0,7 2 0,0-6 0,-12 4 0,9-8 0,5-48 0,8-14 0,-1-28 0,4-1 1023,-5-17-1023,0-12 0,0-13-2202,0-9 2202,0 30 0,-6-12 0,1 53 0,-7-33 0,3 43 0,2-8 0,-1 15 2202,-16 28-2202,6 4 0,-35 46 0,24-1 0,-5-8 0,8 19 0,6-21 0,-9 27 0,-5 1 0,5-10 0,4-25 0,13-18 0,3-24 0,-12-6 0,7-11 0,-7-5 0,18-11 0,3-18 0,0-14 0,-6-11 0,-2-26-506,-13 14 506,5-16 0,-11 10 0,18 27 0,-4 6 0,7 34 0,2 8 0,-21 43 0,17 18 0,-30 34 0,22-9 0,-12 8 0,2-8 0,11-9 506,-9-4-506,14-33 0,-3-6 0,-10-23 0,10-19 0,-8-21 0,11-8 0,3-16 0,-12-2 0,3-11 0,2-1 0,8 22 0,6 20 0,-6 29 0,-1 34 0,-15-1 0,1 35 0,3-20 0,-3 11 0,7 1 0,-2-22 0,-1 18 0,10-37 0,-1 13 0,1-21 0,-7 0 0,-9-34 0,8 11 0,-2-42 0,17 4 0,0-21 0,-7-17-513,3 41 1,-1-1 512,-2 0 0,-1-1 0,3 1 0,1 2 0,-3-34 0,7 30 0,0 28 0,-6 56 0,5 13 0,-6 24 0,-6 6 0,-2-3-669,-15 26 669,15-45 0,1-1 0,-10 49 0,-3-2 989,14-42-989,-3-8 0,10-35 0,2-7 0,1-39 0,3 4 0,7-58 0,2 2-371,2 30 0,1-2 371,-4-8 0,1-1 0,6 0 0,1-1 0,-4 5 0,0 1 0,1-1 0,-1 5 0,7-10 0,-9 14 0,-3 50 0,-8 22 0,-11 32 0,-1 1 0,-7 32 0,0-5 264,6-28 0,-2 1-264,-3 5 0,-1-1 0,-2-4 0,0-1 0,-1 1 0,1-3 0,-8 12 0,3-15 0,8-28 0,8-9 0,-6-2 0,7-4 919,3-38-919,2-13 0,5-16 0,0-14 0,0 14 0,0-28-705,0-2 705,-7-1 0,-1 4 0,-3 35 0,6 19 0,5 35 0,-2 35 0,3 2 0,-11 22 705,-3-1-705,-7 3 0,-8 28 0,1-6 0,9-30 0,0-1 0,-17 29 0,-7 8 0,16-35 0,-4 11 0,21-45 0,-4 5 0,4-49 0,4 2 0,0-45 0,-2-4 0,-2-21-491,-1 44 0,-2-1 491,1 0 0,-1 2 0,-11-36 0,3 27 0,7 25 0,-6 58 0,6 0 0,-4 22 0,-1 16 0,-2 8 0,-1-20 0,-3 3-29,1 4 1,-3-1 28,-11-1 0,-4-2 0,3-2 0,-3-4 0,-6-4 0,1-4 0,-15 11 0,15-20 0,29-21 0,9-17 0,1-22 0,9-6 1039,-1-24-1039,14 15 0,-9 2 0,5 12 0,-4 9 0,-4 8 0,7 5 0,-3 8 0,10 3 0,-9 0 0,9 3 0,-13 27 0,1-18 0,-5 47 0,0-30 0,0 16 0,0-12 0,-5-14 0,-2-5 0,-3-2 0,-2-8 0,8-1 0,-5-7 0,3-5 0,-1 2 0,1-10 0,3-8 0,3-10 0,0-19 0,0-2 0,6-9 0,-1 18 0,8 5 0,-5 23 0,0 5 0,-2 2 0,-3 5 0,1 6 0,-13 28 0,-12 9 0,-4 19 0,-21 4 0,7-8 0,-4 15 0,-6-18 0,6 17 0,3-33 0,5 12 0,20-29 0,2 3 0,6-8 0,-2 1 0,2-4 0,1 2 0,0-3 0,-1-2 0,1-1 0,-5-14 0,7-2 0,2-20 0,9-12 0,12-20 0,-4-11 0,18-10 0,-5 10-443,30-3 443,-10 18 0,-3 16 0,0 11 0,-32 25 0,10 0 0,-14 9 0,-2 0 443,5 0-443,-5 0 0,2 2 0,-3-1 0,0 4 0,-3 7 0,0-4 0,-3 14 0,-3-11 0,-4 11 0,-2-3 0,-16 17 0,6 9 0,-13 15 0,0 5 0,-18 4-439,-1 0 439,-1 2 0,5 6 0,5-7 0,0 5 0,8-26 0,1-2 0,19-23 0,-6-6 0,13-5 0,4-15 439,3 1-439,0-22 0,0 5 0,5-25 0,13-1 0,19-24 0,20-4-754,-15 25 1,3 1 753,3 1 0,2 1 0,6-1 0,1 0 0,0 0 0,-1 2 0,-9 7 0,0 2-159,3-1 1,-3 1 158,10-13 0,-7 11 0,-28 17 0,-1-2 0,-9 14 1482,9-13-1482,-14 18 342,2-6-342,-3 7 0,3-1 0,1 2 0,0 2 0,-1 2 0,-6-4 0,0-8 0,-3-3 0,3-7 0,3 6 0,-2 2 0,2 1 0,-6 5 0,0 1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8:30.6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536 621 24575,'-44'11'0,"8"-5"0,-15 5 0,4-4 0,-27 0 0,7 4 0,-8-3 0,29 2 0,3-3 0,27-4 0,-1-3 0,3 0 0,8-2 0,19-22 0,1 10 0,28-34 0,-21 29 0,27-17 0,-1 9 0,4-4 0,-8 6 0,-23 7 0,-8 19 0,-10 8 0,-2 19 0,-12 26 0,8-15 0,-23 17 0,20-39 0,-11 1 0,15-20 0,0-26 0,22-23 0,-8-25 0,22-10 0,-14 19 0,3 14 0,-7 30 0,-5 12 0,-3 9 0,-1-5 0,17-2 0,13 2 0,11 2 0,-2 5 0,-18 0 0,5 0 0,-11 0 0,7 0 0,-13 0 0,-3 0 0,-3 0 0,4 0 0,-1 0 0,1 0 0,-1 0 0,1 3 0,-4 1 0,8-1 0,8 0 0,11-13 0,8 2 0,-9-6 0,-7 5 0,-13 5 0,2-3 0,-9 4 0,9-2 0,-11 3 0,6 2 0,3 0 0,-1 0 0,0 0 0,3-4 0,-6 3 0,12-2 0,-12 3 0,10 0 0,5 0 0,18 0 0,12 0 0,0 0 0,15 0 0,-13 0 0,-2 0 0,-14 0 0,-23 0 0,-4 0 0,-3 0 0,-6 2 0,3-1 0,5 5 0,2-5 0,8 3 0,0-4 0,0 7 0,-5 0 0,12 7 0,-1-3 0,24 7 0,-7-5 0,-3-1 0,-11-7 0,-9 2 0,-8-2 0,1 3 0,-8-6 0,4 4 0,-1-2 0,10 17 0,-2-14 0,12 22 0,-7-25 0,7 25 0,-12-19 0,-1 6 0,-10-8 0,0-2 0,12 22 0,-11-14 0,22 24 0,-25-21 0,26 24 0,-15-5 0,-9-8 0,-40 11 0,-6-6 0,-15 13 0,26-6 0,9-14 0,5-16 0,-15-14 0,-26-38 0,8 7 0,-11-31 0,21 17 0,3-1 0,5 10 0,3 9 0,17 30 0,1 17 0,3 5 0,-1 6 0,0-4 0,1-12 0,3 6 0,0-10 0,0-21 0,0-8 0,0-41 0,0-4 0,0 9 0,0 14 0,0 71 0,-4-10 0,3 44 0,-14-17 0,6 21 0,-16 2 0,11-16 0,-2-18 0,9-24 0,1-16 0,-7-31 0,1-2 0,-15-41 0,-1 4-537,9 25 1,-1-2 536,-3 0 0,0-1 0,-1 0 0,2 4 0,-5-12 0,1 18 0,3 76 0,7 2 0,-22 41 0,24-27 1073,-14 4-1073,7-21 0,-7 9 0,7-18 0,-6-13 0,10-36 0,-1-6 0,-8-38 0,15 32 0,-10-11 0,16 35 0,-2 2 0,4 8 0,-1 2 0,-22 19 0,11 18 0,-27 20 0,15 12 0,-12-6 0,2-9 0,11-18 0,7-13 0,7-32 0,8 0 0,-6-29 0,9-3 0,-10-11 0,4-9 0,-6 0 0,6 18 0,-2 13 0,6 20 0,-1 16 0,1 16 0,-2 12 0,-3 5 0,-2-2 0,-1-14 0,4-1 0,1-6 0,-3 1 0,2-1 0,-3-2 0,-13-4 0,10-23 0,-17-8 0,17-19 0,2 16 0,-4-12 0,10 32 0,-29 12 0,23 7 0,-31 37 0,4-12 0,7-1 0,-13-1 0,30-21 0,-3-5 0,4-2 0,-6-35 0,11-7 0,-9-20 0,13 16 0,-1 14 0,2 16 0,18 18 0,-5 31 0,25 23 0,-24-4 0,13 3 0,-10-8 0,0 5 0,12 26 0,-5-17 0,9-7 0,-12-25 0,3-14 0,-14-17 0,5 2 0,3-6 0,3 0 0,33 0 0,10-27 0,19-5 0,-9-19-775,7-6 775,-4-1 0,-21 26 0,1 1 0,-8 2 0,1 4 0,6 4 0,-2 4 0,7 3 0,-12 7 0,-31 7 0,11 5 0,-19 7 0,19 25 775,-12 18-775,1 22 0,13 18 0,-12-8 0,6-19 0,-11-17 0,3-32 0,1-15 0,0-38 0,10-20 0,-11-14 0,6-4 0,0-2 0,-6 4 0,8 5 0,-11 28 0,-4 22 0,2 6 0,9 29 0,-8 21 0,8 20 0,-18 13 0,5-9 0,-3 0 0,3-9 0,5-3 0,-7-25 0,9-5 0,-8-17 0,5-2 0,6-9 0,12-34 0,15-19 0,-13 0 0,11-15 0,-23 27 0,-2-1 0,-4 13 0,-11 17 0,7 23 0,0 11 0,1 36 0,-3 5 0,-5 16 0,0 0 0,0-15 0,10 3 0,-7-34 0,7-19 0,-10-28 0,5-26 0,-3-2 0,8-6 0,-8 8 0,8 1 0,-9 14 0,4 6 0,-5 12 0,0 5 0,12 38 0,-3 5 0,17 38 0,-10-27 0,8 13 0,-9-22 0,10 24 0,-13-15 0,7-8 0,-10-15 0,0-15 0,17-23 0,-14 2 0,18-46 0,-18-9 0,3-21 0,-4 20 0,-3 22 0,-2 31 0,5 12 0,12 30 0,-8 13 0,7 16 0,-8 16 0,-3-33 0,3 7 0,-11-39 0,-9-41 0,-1-10 0,-1-12 0,2 5 0,6 15 0,0 1 0,0 7 0,7 27 0,2 8 0,19 44 0,1-2 0,-2 7 0,-3 4 0,-8-13 0,-1 18 0,0-26 0,-8-4 0,-5-20 0,-2-10 0,7-33 0,0-13 0,1-24 0,3 2 0,-9 30 0,6-3 0,-4 27 0,2 5 0,1 13 0,9 34 0,-3 15 0,6 9 0,-11-4 0,2-10 0,-8 3 0,4 0 0,-6-17 0,0-15 0,2-15 0,2-8 0,-1-5 0,10-20 0,-8 11 0,6-13 0,-6 19 0,-4-2 0,4 3 0,6 2 0,14 39 0,-4 4 0,18 44 0,-25-34 0,12 29 0,-14-20 0,2 28 0,7-1 0,3-22 0,-8-19 0,2-26 0,-18-12 0,3-5 0,-3-37 0,0 13 0,0-56 0,0 21 0,0-27 0,0 8 0,3 26 0,0 18 0,12 56 0,-9 10 0,12 41 0,-17-6 0,6-4 0,-7-24 0,0-16 0,0-56 0,0 5 0,0-35 0,0-1 0,0-4 0,0-10 0,0 21 0,0 14 0,0 23 0,0 4 0,0 38 0,3-8 0,4 45 0,10-4 0,-2 11 0,12 17 0,-13-17 0,5-2 0,-12-29 0,-2-10 0,-5-24 0,0-27 0,0 5 0,0-41 0,0 5 0,0-29 0,0 6 0,0-14 0,0 49 0,3-1 0,1 44 0,-1 7 0,5 31 0,1 28 0,5 23-775,0 9 775,-6-45 0,0 0 0,6 45 0,-5-9 0,10 5 0,-4-26 0,0-24 0,3-44 0,-17-20 0,5-48 0,-6 10 0,0-35 0,0 38 0,0 2 0,-3 44 0,-3 6 775,-1 5-775,-10-1 0,11-18 0,-11-1 0,8-42 0,-17 12 0,-3-34 0,-3 25 0,7 4 0,8 26 0,9 14 0,-3 13 0,6 10 0,-3 5 0,7 3 0,-11 10 0,9-14 0,-7 13 0,10-19 0,-3 2 0,3 0 0,-9-5 0,2-27 0,-10-4 0,3-36 0,-2 16 0,-3-16 0,5 7 0,-10-9 0,5 9 0,2 17 0,7 47 0,7 31 0,3 38 0,0 8 0,0 0-1953,0 1 1953,0-28 0,0-15 0,-10-51 0,8-5 0,-15-47 0,3 1 0,-2-35-629,-5 6 629,0-7 0,6 18 1886,1 26-1886,8 24 0,-7 60 0,3 17 0,-4 8 0,8 12 0,0-24 0,-2 38 0,0-15 0,2 15 696,6-38-696,0-17 0,-13-57 0,10-4 0,-16-40 0,11 7 0,-12-11 0,5-1 0,1 29 0,8 47 0,-7 44 0,10 33 0,-15 0 0,4 8 0,5-26 0,-4-5 0,13-25 0,0-13 0,-6-38 0,5-19 0,-18-35 0,-1 6 0,3 17 0,-6 8 0,22 25 0,-11-11 0,4 62 0,-1-2 0,-10 55 0,12-34 0,-12 21 0,2-24 0,6-4 0,-1-9 0,3-27 0,4-14 0,-6-14 0,6-4 0,-5-17 0,4 8 0,-4 0 0,4 2 0,3 17 0,-3 4 0,1 20 0,-13 24 0,7 5 0,-14 26 0,12-17 0,0-6 0,1-8 0,11-22 0,-7-1 0,4-27 0,-3-9 0,-12-36 0,-2-14 0,-8-11 0,1 3 0,8 29 0,8 19 0,8 22 0,-8 47 0,3 3 0,-15 30 0,-2-2 0,12-17 0,-6-6 0,19-9 0,-2-20 0,3-10 0,0-12 0,0-22 0,-6-11 0,0-3 0,-4 13 0,0 34 0,-7 43 0,2 24 0,4-9 0,0-11 0,14-30 0,-9-16 0,-7-34 0,4-11 0,-5-40 0,-3 17 0,14 19 0,-36-22 0,25 67 0,-19-15 0,13 63 0,7 1 0,-10 8 0,13-24 0,-1-15 0,-3-39 0,11 0 0,-9-27 0,7 6 0,0 16 0,-1 37 0,3 28 0,-3 38 0,5 0 0,-5-7 0,6 7 0,0-9 0,0-26 0,0-4 0,0-37 0,-5-13 0,4-15 0,-4-24 0,5-2 0,-13-18 0,4 6 0,-12 13 0,13 20 0,-2 34 0,9 39 0,-13 2 0,7 23 0,-16-10 0,12-15 0,-2-4 0,10-20 0,3-21 0,-13-31 0,10-2 0,-16-32 0,18 34 0,-5-4 0,3 18 0,-1 8 0,0 8 0,7 34 0,-2 4 0,5 33 0,-6-26 0,0 15 0,0-31 0,0 3 0,0-15 0,0-3 0,0-23 0,0-23 0,0-9 0,-7-32 0,6 23 0,-12-25 0,4 34 0,1-3 0,-2 36 0,4 5 0,-4 8 0,-20 26 0,14 3 0,-26 25 0,18-11 0,3-3 0,6-9 0,9-12 0,8-4 0,-2-10 0,5-21 0,-6-15 0,0-31 0,-15 7 0,14-5 0,-11 33 0,12 3 0,-4 22 0,-2 29 0,3 15 0,-15 35 0,13-25 0,-14 21 0,10-23 0,-3 8 0,6-10 0,2-17 0,5-14 0,-2-5 0,1-25 0,-2-24 0,3-9 0,0-23 0,0 16 0,0 0 0,-10 2 0,3 10 0,-5 16 0,8 13 0,-14 37 0,2 18 0,-9 10 0,5-5 0,8 6 0,3-31 0,3-1 0,6-57 0,-5-1 0,-2-33 0,1 25 0,-7 2 0,11 17 0,-8 14 0,9 18 0,-1 25 0,-11 26 0,10-6 0,-10 21 0,13-14 0,-6 20 0,-2 0 0,1-2 0,1-27 0,6-26 0,0-51 0,0-19 0,0-16 0,0 2 0,-6 7 0,-1-9 0,0 9 0,-2 17 0,8 12 0,-4 17 0,1 4 0,-14 18 0,-1 29 0,-11 13 0,11 1 0,1 6 0,13-15 0,-7 19 0,11-23 0,-5-6 0,6-58 0,0 0 0,0-50 0,-7 5 0,0-18 0,-7 8 0,6 3 0,-5 27 0,11 13 0,-5 28 0,7 33 0,0 6 0,0 39 0,0-14 0,0 25 0,0-25 0,0 14 0,0-25 0,0-3 0,0-16 0,0-13 0,0-12 0,0-40 0,0-5 0,0-43 0,0 36 0,0-21 0,-6 24 0,-9-38 0,6 38 0,-4-8 0,10 44 0,2 6 0,-5 13 0,0 16 0,-5 19 0,-1 21 0,-1 2 0,-2-11 0,7-19 0,1-22 0,7-6 0,0-54 0,0 25 0,0-61 0,-7 16 0,-1-14 0,-6-6 0,3 29 0,1 21 0,3 27 0,0 16 0,-2 17 0,-2 29 0,-8 13 0,3 19 0,-11-1 0,12-9 0,-3-20 0,11-22 0,-7-22 0,-1-48 0,1-11 0,-5-39 0,6 10 0,4 11 0,-3 20 0,9 20 0,2 17 0,-1 43 0,-11 16 0,4 25 0,-5 7 0,8-25 0,6-9 0,0-25 0,0-13 0,23-24 0,10-26 0,12-3 0,8-26 0,0 22 0,9-9 0,7 6 0,-28 17 0,-8 11 0,-26 28 0,-4 31 0,1 11 0,-4 7 0,-6 4 0,5-13 0,-5-1 0,6-4 0,0-39 0,25-27 0,-4-9 0,34-34 0,-9 12 0,-13 15 0,-1 0 0,17-17 0,-6 7 0,-24 34 0,-10 8 0,0 7 0,15 8 0,5 34 0,7 7 0,-10 8 0,3 4 0,-2-4 0,22 23 0,-8-17 0,4-3 0,-12-25 0,-11-16 0,-4-3 0,-4-15 0,-6 0 0,32 0 0,-13-23 0,19-21 0,-8-17 0,-2-23-409,13 5 409,-23 2 0,3 24 0,-22 20 0,12 41 0,-10-1 0,6 38 0,-15-22 409,19 47-409,-5-31 0,8 15 0,-6 6 0,-9-34 0,1 16 0,-3-30 0,-2-5 0,3-7 0,2-9 0,3-19 0,-1 7 0,0-6 0,-2 17 0,7 4 0,-7 14 0,15 23 0,-13-10 0,7 14 0,-6-20 0,2-2 0,-1 2 0,4-9 0,-5-3 0,30-20 0,-25 2 0,20-8 0,-29 6 0,0 10 0,-2 1 0,6 3 0,18 20 0,2 2 0,2 31 0,16 6 0,-27-8 0,16-6 0,-13-7 0,-18-21 0,13 15 0,-16-27 0,-1-8 0,0-10 0,-3-8 0,0 5 0,3 4 0,-3 3 0,3 5 0,-3-5 0,0 5 0,0-2 0,0 3 0,3 8 0,0 2 0,1 6 0,-2 7 0,2-1 0,-3 7 0,8-4 0,-5-12 0,14-32 0,-13 6 0,12-31 0,-16 37 0,4-13 0,-2 19 0,0 3 0,3 8 0,9 29 0,-6-18 0,6 25 0,-8-29 0,0 4 0,-4-14 0,0-3 0,0-1 0,0 6 0,4 12 0,4 4 0,4 14 0,1-7 0,-4 2 0,1-11 0,-9-4 0,2-4 0,-3-5 0,-3-5 0,5-8 0,-3 2 0,3-5 0,-5 5 0,-5-28 0,3-13 0,-7-1 0,-5-30 0,-6 11-533,-9-19 533,0-8 0,7 42 0,8 10 0,6 34 0,0 16 0,-8 22 0,-4 9 0,-4 15 533,8-18-533,2-2 0,6-14 0,4-4 0,4-15 0,1-18 0,14-31 0,-12-9 0,10-25 0,-13 34 0,0-12 0,0 26 0,0-19 0,0 22 0,0-9 0,-3 30 0,2-6 0,-1 18 0,2 24 0,0 7 0,0 31 0,0-16 0,0-3 0,0-19 0,0-11 0,2-7 0,-1-7 0,2-27 0,0 7 0,-2-50 0,3 30 0,-4-32 0,-7 7 0,-6-2 0,-2-7 0,-3 18 0,8 19 0,5 14 0,2 14 0,3 7 0,0 8 0,0 2 0,0 23 0,0-4 0,6 27 0,7 2 0,1 9 0,-1 0 0,-7-9 0,1-12 0,-5-19 0,5-33 0,-7-24 0,0-33 0,0 7 0,0-14 0,0-2 0,-7-5 0,6 12 0,-6 23 0,7 27 0,0 24 0,0 10 0,5 18 0,0 0 0,4-2 0,1 0 0,4 2 0,1 0 0,-4-7 0,-1-13 0,-4-14 0,-2-20 0,2-29 0,0-20 0,2-8 0,4 11 0,-2 28 0,1 22 0,-2 34 0,10 20 0,7 26 0,-3 11 0,15-5 0,-16 1 0,13-27 0,-17-9 0,3-15 0,-14-23 0,-1-13 0,-3-6 0,2-22 0,-4 8 0,9-9 0,3-10 0,-6 21 0,5 9 0,-12 39 0,0 15 0,10 15 0,-8-15 0,8 2 0,-10-21 0,0 3 0,0-5 0,0-3 0,0 6 0,0-5 0,0 2 0,0-3 0,10-28 0,-1 8 0,3-25 0,-5 21 0,-4 3 0,3 37 0,-1 21 0,7 33 0,-11-18 0,11 12 0,1-24 0,2 19 0,7-9 0,-11-17 0,0-15 0,-3-20 0,-6-31 0,3-12 0,-5-26 0,6-9 0,-4 15 0,4 6 0,-6 20 0,0 14 0,6 4 0,1 9 0,2 9 0,-2 9 0,0 15 0,7 27 0,-1-5 0,11 14 0,-12-19 0,4 0 0,-7-16 0,-3-5 0,-1-17 0,-4 0 0,2-8 0,4-7 0,-8-5 0,7-18 0,-16 11 0,9 18 0,-7 8 0,11 23 0,-2-10 0,2-6 0,-1 1 0,2-1 0,-1-2 0,0 2 0,-3-6 0,-15-39 0,5-3 0,-33-51 0,23 37 0,-26-16 0,17 26 0,-18-20 0,0 5 0,10 18 0,2 7 0,24 28 0,-6 0 0,10 9 0,-6 11 0,3 10 0,-5-2 0,1 7 0,5-10 0,2-7 0,4-2 0,-3-16 0,-2-7 0,-10-28 0,7-1 0,-6-6 0,0-8 0,-1 6 0,-6-10 0,-5 7 0,10 6 0,0 23 0,3 4 0,5 36 0,-8-1 0,10 9 0,-4 4 0,6-19 0,-2 18 0,5-20 0,-2 6 0,2-12 0,-14-15 0,14-2 0,-10-24 0,5-4 0,-3-7 0,-7-6 0,0 17 0,10 14 0,-5 17 0,3 17 0,1 1 0,2 5 0,-5 9 0,8-14 0,-6 13 0,9-16 0,-1-1 0,-1-3 0,-2-6 0,-15-29 0,14 13 0,-10-34 0,17 29 0,-5-21 0,-2 23 0,1-4 0,-6 14 0,8 10 0,-25 18 0,17 3 0,-12 24 0,17-28 0,1 5 0,2-17 0,-2 0 0,6-13 0,0-12 0,0-26 0,-17-5 0,7-14 0,-19 14 0,18 11 0,-3 15 0,8 20 0,0 5 0,-5 13 0,-8 6 0,-15 17 0,3 4 0,-9 1 0,16 2 0,4-22 0,10 1 0,7-17 0,3-8 0,0-7 0,0-10 0,0 0 0,0-3 0,-12-16 0,6 10 0,-7-6 0,7 19 0,-5 19 0,-2 6 0,-22 22 0,18-5 0,-13 5 0,23-15 0,-5-4 0,5-4 0,-2-5 0,-5-22 0,9 7 0,-5-38 0,-7 16 0,-21-36 0,9 35 0,-20-15 0,37 36 0,-7-6 0,7 16 0,7 30 0,-3-15 0,7 29 0,-9-25 0,6 2 0,-9 0 0,6-9 0,0-8 0,4-10 0,3-19 0,0 2 0,0-7 0,0 9 0,-9 30 0,-9 3 0,0 34 0,-6-12 0,15-3 0,1-11 0,5-4 0,0-1 0,0-2 0,-3-1 0,2-16 0,1-22 0,3 8 0,0-28 0,0 21 0,-7-7 0,5 10 0,-8 3 0,6 19 0,-6-1 0,-11 31 0,1 4 0,-15 12 0,22-17 0,-20 12 0,23-29 0,-14 8 0,17-47 0,4 12 0,9-32 0,-2 28 0,1-11 0,-5 15 0,0 3 0,0 14 0,-5 19 0,-7 0 0,-13 26 0,10-28 0,-2 11 0,17-21 0,-3 3 0,-1-2 0,-6-12 0,5-5 0,-2-33 0,7 6 0,0-26 0,0 25 0,0-4 0,0 49 0,-17 10 0,7 14 0,-14 13 0,12-28 0,5 8 0,2-12 0,5 3 0,-6-2 0,2 2 0,-2-6 0,3 0 0,0-2 0,-1-1 0,-10-3 0,2-14 0,-8-2 0,11-6 0,-1 4 0,4 4 0,2 4 0,-2 6 0,6 5 0,-2 8 0,1 6 0,-8-4 0,8 0 0,-7-5 0,7-2 0,-2-1 0,11-33 0,-6 16 0,5-31 0,-7 23 0,0 0 0,0 4 0,0 15 0,-7 9 0,0 4 0,-2 5 0,0 0 0,3-5 0,-2 2 0,2-19 0,3-2 0,3-17 0,-3 10 0,0-5 0,-1 5 0,1 4 0,-14 25 0,13-7 0,-16 21 0,12-13 0,0 2 0,-6 0 0,9-4 0,-1 1 0,4-7 0,1-1 0,-2-16 0,3-27 0,0 12 0,0-27 0,0 33 0,0-6 0,0 11 0,0 5 0,-7 11 0,-10 11 0,3 9 0,-17 9 0,19-14 0,-10 3 0,8-4 0,-1 0 0,4-2 0,0 1 0,5-10 0,2 2 0,-1-3 0,-3-13 0,0 4 0,1-14 0,1 10 0,0 1 0,-13 18 0,6-5 0,-5 11 0,12-12 0,-12 12 0,11-6 0,-11 7 0,15-15 0,-1-8 0,-2-11 0,5 4 0,-2-3 0,3 8 0,-6 5 0,5 2 0,-5 5 0,6 3 0,0-2 0,-3 2 0,0-6 0,-11 0 0,5-6 0,-5 0 0,5-6 0,-6 4 0,4 3 0,-6 5 0,13 0 0,-1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2:05.760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559 180 24575,'0'-18'0,"-9"6"0,-8-7 0,-7 10 0,-19-17 0,5 8 0,-20-19 0,27 22 0,-5-6 0,25 20 0,-6-2 0,7 3 0,0 0 0,1 0 0,3 0 0,2 3 0,4 0 0,12 1 0,-1 1 0,21 6 0,7 12 0,18-9 0,9 15 0,-10-26 0,7 14 0,-15-15 0,15 4 0,-25-6 0,-36 11 0,-18-3 0,-38 15 0,-10-9 0,-4 10 0,-18-8 0,-1 11 0,28-13 0,-2 4 0,26-13 0,-20 6 0,8-10 0,-7 10 0,32-10 0,8 7 0,38-7 0,-3 1 0,31-2 0,-5 12 0,10-9 0,6 9 0,-6-12 0,-15 0 0,-17 2 0,-41 9 0,-15-6 0,-14 10 0,9-6 0,-15 3 0,30-3 0,-12-1 0,29-4 0,25 17 0,5-9 0,59 14 0,-32-18 0,4-2-2818,21 6 1,6 1 2817,10-3 0,3-1 0,-29-1 0,0 1 0,0-1-750,30 2 1,-2-2 749,-8 0 0,-5 1-99,-15-1 0,-8-1 99,10 2 0,-60 3 0,-35 0 4990,-38 2-4990,-3-3 0,7 0 0,-32-3 1059,2-1-1059,30-3 0,-2-1 0,-3-3 0,0 0 0,7-1 0,4 2 289,-20 4-289,44 0 0,55 13 0,40 9 0,-7-7 0,8 0-1345,17 5 0,6 1 1345,-21-8 0,4 0 0,0-1 0,1-1 0,1-1 0,0-1 0,0 2 0,-1-1 0,-1-2 0,26 1 0,-3-1 32,-12 4 0,-7-2-32,16-4 0,-49 2 0,-45-13 0,-45 0 0,11 0 2701,-47 0-2701,32 0 0,-22 0 0,39 3 919,-1 1-919,31 10 0,12-5 0,8 6 0,16-6 0,3 6 0,18-2 0,-7 4 0,-2-7 0,-25-1 0,-30-5 0,-21 16 0,-1-12 0,5 10 0,9-8 0,10-6 0,2 10 0,39 24 0,22 3 0,9 5 0,-17-23 0,0-4 0,14 7 0,23 4 0,-36-6 0,-22-12 0,-37 2 0,-38-5 0,-1 2 0,-22 2 0,6-6 0,-21 1 0,-2 5 0,21-8 0,24 5 0,33 5 0,19-3 0,24 18 0,-4-15 0,43 16 0,-13-5 0,29 5 0,-29-5 0,-20-13 0,-38-9 0,-17-4 0,-7 0 0,8 0 0,-6 0 0,11 0 0,-4 3 0,12 8 0,4-5 0,13 24 0,20-13 0,4 11 0,34 4 0,-32-22 0,7 9 0,-32-17 0,-9 2 0,-3 2 0,-6 3 0,3-5 0,-3 2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2:19.336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686 32 24575,'-18'-4'0,"-1"1"0,-5-4 0,4 5 0,-2-9 0,2 10 0,1-2 0,-3 3 0,2 0 0,-22 0 0,4 0 0,-26 0 0,17 0 0,-16 0 0,15 5 0,-15 2 0,25 3 0,0-1 0,20-4 0,1 5 0,5-9 0,-2 12 0,21-4 0,22 10 0,0-9 0,41 1 0,-2-4 0,30 2-573,-40-1 0,1-1 573,-4-2 0,0-1 0,5 3 0,-3 0 0,13-5 0,-14 4 0,-41-6 0,-6 3 0,-34 9 0,-21 21 1146,-4-11-1146,-32 26 0,4-11-701,25-14 1,-4 1 700,-6 5 0,-2-2 0,3-6 0,4-2 0,-21 13 0,25-14 0,48-4 0,25-5 0,30-2 0,0-2 0,24-5 0,2 0 263,23 0-263,-35 0 0,3 0 0,-1 0 0,1 0 0,3 0 0,0 0 0,-5 0 0,0 0 0,-4 0 0,-1 0 0,2 0 0,-5 0 0,15 0 0,-10 3 0,-48 9 0,-2-3 0,-8 13 0,1-17 1138,11 6-1138,1-11 0,27 0 0,-15 0 0,33 0 0,-23 0 0,7 0 0,-19 0 0,-12 0 0,13 18 0,-13-11 0,21 18 0,-7-15 0,17 16 0,2-17 0,17 26 0,-17-31 0,16 31 0,-6-19 0,-18 5 0,6 5 0,-36-19 0,7 14 0,-13-6 0,-21 17 0,3-9 0,-8 2 0,-9-8 0,22-11 0,-14 7 0,21 1 0,11-8 0,5 12 0,11-13 0,-8 6 0,15-2 0,-3 0 0,26-3 0,-16-1 0,5 2 0,-19-5 0,-8 8 0,-20 6 0,-20 8 0,-26 13 0,-19 4 0,1-2 0,11-8 0,15-8 0,25-12 0,3-4 0,10-4 0,2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2:35.633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0 7 24575,'10'-3'0,"2"0"0,-2 3 0,-1 0 0,1 0 0,-4 0 0,3 0 0,-2 3 0,5 3 0,-2 1 0,-1-1 0,8 4 0,-1-5 0,3 9 0,-1-6 0,0 2 0,1 0 0,-3-4 0,15 11 0,-17-12 0,18 9 0,-13-3 0,-3-5 0,1 6 0,-10-10 0,2 6 0,5-4 0,-3 3 0,16 12 0,-7-9 0,8 13 0,6-8 0,1 5 0,-4-5 0,-4-1 0,-17-8 0,7 1 0,-9-1 0,6 1 0,-8-3 0,1 1 0,2-1 0,0 2 0,1-2 0,2 4 0,-5-7 0,5 5 0,-5-3 0,10-3 0,-9 6 0,9-2 0,-7 2 0,8-3 0,-7 0 0,11 4 0,-6-2 0,0 4 0,-2-6 0,-5-3 0,6 4 0,-4-1 0,3 2 0,10 2 0,-11-5 0,14 8 0,-17-8 0,7 3 0,-6-5 0,4 0 0,2 4 0,-6-3 0,7 2 0,-6 3 0,1-5 0,-3 5 0,2-3 0,-5-3 0,4 3 0,-1 3 0,3-2 0,5 6 0,-5-4 0,2 1 0,-6-3 0,0 1 0,1-1 0,3-1 0,-1 3 0,1-6 0,5 10 0,-7-8 0,11 9 0,-6-10 0,17 12 0,-11-10 0,10 10 0,-13-12 0,5 10 0,0-9 0,-5 7 0,-2-5 0,-4 2 0,0 0 0,4 5 0,-6-6 0,11 9 0,-13-10 0,5 7 0,-8-7 0,8 5 0,-5-7 0,8 8 0,-8-4 0,1 1 0,2 0 0,-2 1 0,0-4 0,-1 3 0,5 3 0,-3-6 0,7 10 0,-9-10 0,0 4 0,-2-4 0,2 2 0,-2 0 0,2-2 0,-3-2 0,0 1 0,1 1 0,-1-1 0,3 3 0,1-3 0,0 3 0,7 5 0,-1 1 0,8 4 0,-8-5 0,6 4 0,-14-7 0,6 0 0,-7-3 0,-1-1 0,3 5 0,-2-2 0,10 6 0,-9-5 0,6 2 0,0-3 0,-5 0 0,17 12 0,-17-10 0,13 10 0,-13-10 0,1-2 0,-1 2 0,-3-3 0,4 3 0,17 13 0,-10-10 0,19 14 0,-25-19 0,15 16 0,-17-14 0,13 12 0,-13-11 0,1-3 0,7 6 0,-6-8 0,4 5 0,2 1 0,-1-3 0,0 3 0,-2-4 0,-7-1 0,-4 0 0,3 3 0,2 6 0,2-1 0,4 4 0,-1-6 0,9 10 0,-8-7 0,6 7 0,-14-12 0,-1 2 0,-4-5 0,5 10 0,-2-9 0,0 9 0,-1-2 0,-3 4 0,7 5 0,-2-5 0,3-4 0,-2 2 0,-5-1 0,8 3 0,0 4 0,1-12 0,-2 6 0,-6-2 0,-2-4 0,3 6 0,-2-7 0,9 7 0,-6-6 0,4 3 0,-5-4 0,0-3 0,0 2 0,4 0 0,-4 0 0,0 1 0,2 2 0,0-5 0,1 5 0,-1-2 0,-1 0 0,3 7 0,-3-9 0,2 6 0,-3-5 0,4 6 0,0-4 0,0 3 0,-4-8 0,3 4 0,-5-4 0,7 6 0,-4-2 0,10 8 0,-10-7 0,6 3 0,-2 0 0,-1-3 0,1 4 0,-2-6 0,-3-2 0,3-1 0,4 3 0,-4 1 0,1-1 0,1 3 0,-6-5 0,3 5 0,-5-5 0,4 10 0,-1-6 0,7 7 0,0-5 0,0-4 0,2 3 0,-8-5 0,2 10 0,-6-6 0,0 12 0,17 9 0,-10-13 0,15 16 0,-16-24 0,1 4 0,-3-3 0,1-5 0,-1 2 0,-1-3 0,3 0 0,-5 3 0,1 1 0,-2 0 0,6 2 0,-2-5 0,2 2 0,-3-3 0,-3 0 0,10 18 0,-4-14 0,8 22 0,-8-24 0,9 10 0,-9-10 0,1-3 0,-14-14 0,2-7 0,-5-3 0,9 7 0,-2 6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1:39.071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1016 0 24575,'-23'7'0,"-12"8"0,-14 9 0,-37 12-1361,32-13 0,-2 0 1361,-8-2 0,-1-1 0,1 0 0,-1 0 0,1-1 0,0 1 0,3-4 0,2 1 0,3 2 0,5 0 865,-9 0-865,20 5 447,67-1-447,0-3 0,46-1 0,23-6-937,-38-9 1,5 1 936,20 7 0,2 1 0,-3-4 0,0 0 0,4 1 0,-1-2 0,-4-3 0,-3-3 0,-10-1 0,-5-2 1271,26 1-1271,-36 0 0,-52 0 0,-40 19 0,-1-4 0,-42 20 0,-5-8 0,38-12 0,-2 0 0,-12 1 0,-1 0 0,8 0 0,2-1 0,-25 6 2012,22-4-2012,45-10 0,7 8 0,15-6 0,22 14 0,43-2 0,-22-7 0,4 2 0,16 1 0,4-1-1161,12-3 0,2 0 1161,-4 4 0,1-2 0,7-5 0,0 0 0,-8 6 0,-4 0 0,-9-7 0,-5 0 0,-17 1 0,-5 0 0,6 1 0,-53-7 0,-29-1 0,-9 2 0,-34 2 0,-15 14 284,29-5 1,-3 0-285,-13 1 0,-2 1 0,0 6 0,0 0 0,0-2 0,2-2 0,12 1 0,5-1 0,-16 4 0,28-8 0,41-13 0,9 4 0,30-3 0,3 10 0,25-6 0,31 3 0,-44-4 0,3-1 0,11-2 0,0 1 876,-7 2 1,-6 1-877,9 3 0,-21 2 0,-42-9 0,-9 5 0,-25 4 0,-11-1 0,-18 1 0,1-1 0,-1-5 0,19 7 0,4-6 0,27-1 0,1-4 0,9 0 0,8 7 0,7-3 0,38 6 0,12 5 0,-1-5 0,13 7 0,-15-3 0,31 6 0,-8-1 0,-21-4 0,-31-12 0,-36-3 0,-25-3 0,-14 6 0,-27 2 0,-11-1-515,-3 0 515,-7-7 0,37 3 0,15 1 0,56 23 0,11-13 0,44 23 0,1-22 0,0 4 515,4-5-515,-15-2 0,8 1 0,-25-6 0,-13-1 0,-31-6 0,-6 3 0,0-2 0,4 1 0,3-2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1:41.639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1830 1 24575,'-94'0'0,"32"0"0,-5 0 0,-17 0 0,-5 0-1854,23 0 0,-3 0 0,0 0 1854,-1 0 0,-1 0 0,-1 0 0,1 0 0,-1 0 0,2 0-92,-24 0 0,4 0 92,6 0 0,8 0 0,-8 3 1265,42 8-1265,77 14 0,22 25 0,12-18 0,-23-7 0,2-1 713,-1-7 1,4-3-714,21 3 0,6 0-579,11 5 1,4-2 578,-21-9 0,3-3 0,0 1 0,3 2 0,1 1 0,1-1 0,7-1 0,1-1 0,1 0 0,0 1 0,1-1 0,-2 0-1797,-4 1 1,-2-1 0,0-1 1796,-6-4 0,-1-1 0,-4 0 0,14 1 0,-9 0 0,18-4 0,-56 0 823,-55 5-823,-56 3 0,17 3 0,-7 0-15,-25-1 1,-7-1 14,23 0 0,-4 0 0,0-1 816,-8-4 1,-1-1-1,-2 0-816,-1 0 0,-2 0 0,2-1 0,1-2 0,1 0 0,1 0-620,6 0 1,0 0-1,3 0 620,-24 0 0,8 0-2,35 0 1,7 0 1,-21 0 0,112 7 0,7 1 0,8 1 475,27 0 1,10 1-476,-10 0 0,6 2 0,1 0 296,2 0 0,1 0 0,2 1-296,-14-1 0,2 0 0,0 0 0,-2 0-350,18 4 0,-2 0 1,0 0 349,-1-1 0,-1 0 0,-3 0 0,-17-3 0,-2-1 0,-6 1 1,4 2 1,-9-1-2,6 4 1158,-80-10-1158,-33-7 0,-39 7 0,26-3 0,-4 1 753,-16 7 0,-5 1-753,-12 0 0,-2 1 381,29-3 1,0 1-1,0 0-381,-29 6 0,0-1 0,5-3 0,4-1-254,14 0 0,8-2 254,-19-2 0,33 1 0,52-4 774,9 2-774,56 12 0,-17-8 0,5-1 136,29 5 0,7 2-136,-23-6 0,2 0 0,1-1-1801,6-1 0,0-1 0,0-1 1801,-3-1 0,0-1 0,-1-1 0,29 0 0,-8-2 0,-32-2 0,-8-2 0,7 1 0,-90 0 0,-46 0 0,15 0 0,-5 0 563,-12 0 1,-3 0-564,-9 0 0,-1 0 2119,-4 0 0,0 0-2119,8 0 0,3 0 0,7 0 0,7 0 0,-14 0 0,33 0 0,57 4 0,24 8 0,46 9 0,-27-3 0,4 1-65,12-2 0,1 0 65,-3-1 0,-5-1 0,18 1 2246,-37-9-2246,-55-7 0,-46 0 0,-36 0-1237,23 0 0,-7 0 1237,-12 0 0,-4 0 0,25 0 0,-1 0 0,-1 0 0,1 0 0,0 0 0,0 0-599,3 0 0,0 0 0,4 0 599,-18 0 0,8 0 391,23 0 0,7 0-391,-4 0 0,43 3 0,5 0 2327,33 26-2327,8-19 0,8 6 0,7 0 0,1-6 0,4-3 253,16 2 0,3 0-253,0 4 0,0-2 0,5-5 0,-3-2 0,-11 3 0,-3 0 0,-7-3 0,-6-1 0,10 6 0,-36-3 0,-32-6 0,-31 0 0,-18 0 0,-21 0 0,-10 0 0,1 0 1658,27 0-1658,12-3 0,35-4 0,32-29 0,25 3 0,19-21 0,-8 23 0,5 0 0,-2-7 0,-9 13 0,0-10 0,-33 21 0,-7 4 0,-9-2 0,-29 8 0,4-6 0,-55 3 0,31-3 0,-3-1-1192,-22-2-1,-6 0 1193,14 2 0,-3-1 0,0 0-881,-1 0 0,1 0 1,-1 0 880,-5 0 0,-1 1 0,1-1 0,2 0 0,1-1 0,1 2 0,-24-3 0,3 1 0,13 0 0,7 2 0,-8-1 0,45 5 0,71 4 0,35 3 0,-6 0 0,6 0 0,9 0 0,2 0-819,8 0 1,0 0 818,-4 0 0,-3 0 0,-6 0 0,-6 0 1821,19 0-1821,-25 0 2674,-57 0-2674,-15 0 0,-19 0 0,-20 0 2169,-12 0-2169,0 0 0,-15 0 0,4-6 0,-10-2 0,3 0 0,36-3 0,13-1 0,44 3 0,57-2 0,-18 11 0,8 0-1129,19-2 1,5-3 1128,2-3 0,0-1 0,-4 0 0,-3-1-311,-11-3 0,-6 2 311,22 2 0,-36-1 0,-61 4 0,-5 2 0,-16-1 2180,14 5-2180,3 0 0,8 0 0,-2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1:44.151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1678 33 24575,'-36'0'0,"-16"0"0,-23 0 0,26 0 0,-3 0-4332,-15 0 0,-4 0 4332,-8 0 0,-1 0 0,-1 0 0,-2 0 0,-6 1 0,-2-2 0,0-3 0,2 0 0,11 4 0,1-2 934,0-5 1,7 0-935,-5 5 1451,23-5-1451,75 7 0,-8 0 0,84 0 0,-50 0 0,5 0 1261,32 0 0,8 0-1261,-2 0 0,1 0 0,-26 0 0,0 0 0,0 0 0,21 0 0,-3 0 245,-7 0 0,-7 0-245,11 0 0,-45 4 0,-57-3 0,-43 2 0,-36 5 0,27-4 0,-5 1-1206,-13 7 1,-3 1 1205,26-6 0,-1-1 0,-1 1 0,1 1 0,0 2 0,1-3 0,-26-1 0,3-2 0,7 4 0,7-1 0,-10-5 2022,24 8-2022,76 0 0,8 5 0,14-2 0,15-3 0,15-3 0,23 1 788,-31 0 1,1 0-789,-4 0 0,0-1 0,3 1 0,1 0 0,-4 3 0,-3 0 0,19-1 0,-18 7 0,-44-11 0,-13 1 0,-6-1 0,-8 4 0,-1-5 1144,-14 3-1144,6 3 0,-1-9 0,13 8 0,11-9 0,13 1 0,26 10 0,21-9 0,3 9 0,32-12 0,-11 6 0,18 2 0,-30 4 0,-27 1 0,-41-8 0,-32 7 0,-25-5 0,-39 8-2255,43-7 1,-4-1 2254,-11 1 0,-2 1 0,5 2 0,-1 1-340,1-3 1,2 0 339,6 2 0,6 0 0,-6 0 0,21 2 0,57-9 0,16 19 4317,1-15-4317,41 24 0,1-18-252,-23-2 1,5-1 251,6-6 0,2-1 0,0 0 0,0-1 0,-2-3 0,-5 0 0,26 0 0,-35 0 0,-81 13 0,0-10 0,-46 10 0,-2-7 0,-24 3-8,41-4 0,-3-1 8,-3 0 0,0-1 0,-1-3 0,1 0 0,3 0 0,3 0 0,-41 0 0,41 6 0,28-2 0,42 17 0,31-8 0,-8 7 0,44-13 0,-1 4 0,-25-7 0,3 1 0,4 2 0,0 2 1390,38 5-1390,-37-6 0,-34-2 0,-32-6 0,-21 10 0,-19-1 0,7 2 0,-23-5 0,14 5 0,-19-2 0,0 4 0,9 3 0,-15-14 0,13 14 0,13-17 0,11 6 0,23-8 0,-16 8 0,1 0 0,-6 8 0,14-8 0,1 2 0,11-7 0,1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3:24.324"/>
    </inkml:context>
    <inkml:brush xml:id="br0">
      <inkml:brushProperty name="width" value="0.1" units="cm"/>
      <inkml:brushProperty name="height" value="0.1" units="cm"/>
      <inkml:brushProperty name="color" value="#E47C37"/>
    </inkml:brush>
  </inkml:definitions>
  <inkml:trace contextRef="#ctx0" brushRef="#br0">0 0 24575,'51'0'0,"-20"0"0,39 0 0,-5 0 0,-14 0 0,4 0-642,5 0 0,0 0 642,4 0 0,0 0 0,-5 0 0,-3 0 270,32 0-270,-5 0 0,-18 0 0,-23 0 0,-9 0 0,-21 0 0,-5 0 0,79 0 0,-43 0 484,9 0 0,1 0-484,-9 0 46,-9 0-46,8 0 0,-8 0 0,0 0 0,7 0 0,-16 0 0,16 0 0,-6 10 0,-1-7 0,-2 7 0,-10-10 0,-7 0 0,6 0 0,-6 0 0,3 0 0,13 0 0,-11 0 0,12 0 0,0 0 0,2 0 0,0 0 0,7 0 0,-16 0 0,7 0 0,-9 0 0,0 0 0,9 0 0,-12 0 0,20 0 0,-2 0 0,-1 0 0,13 0 0,-16 0 0,9 0 0,-8 0 0,-3 0 0,-10 0 0,-4 0 0,-4 0 0,2 0 0,-6 0 0,6 0 0,-4 0 0,-1 0 0,6 0 0,-8 0 0,12 0 0,-6 0 0,8 0 0,-5 0 0,-2 0 0,-4 0 0,-1 0 0,6 0 0,-7 0 0,11 0 0,-11 0 0,11 0 0,-11 0 0,6 0 0,-7 0 0,2 0 0,0 0 0,-2 0 0,7 0 0,-6 0 0,6 0 0,-4 0 0,4 0 0,11 0 0,17 0 0,-8 0 0,14 0 0,-6 0 0,-8 0 0,5 0 0,-23 0 0,4 0 0,-12 0 0,6 0 0,-11 0 0,6 0 0,-2 0 0,7 0 0,-3 0 0,9 0 0,-5 0 0,1 0 0,-1 0 0,-9 0 0,0 0 0,0 0 0,6 0 0,-4 0 0,6 0 0,-10 0 0,4 0 0,-4 0 0,-20 0 0,-9 5 0,-13-4 0,-8 14 0,-1-7 0,-3 3 0,-16 6 0,7-14 0,-9 15 0,15-13 0,-2-2-641,-40 5 641,29-1 0,1 0 0,-26 0 0,-5 8 0,26 4 0,-8-4 0,10 9 0,9-10 0,-6 4 0,15-2 0,7-8 641,-1 12-641,25-17 0,-25 11 0,11-12 0,-5 3 0,-7-5 0,15 7 0,-24-6 0,13 6 0,-15-7 0,-1 6 0,16-4 0,-13 8 0,16-8 0,-19 8 0,7-8 0,3 3 0,-7 7 0,22-9 0,-8 8 0,14-7 0,9-3 0,-8 2 0,-6 2 0,-8 1 0,-8 0 0,-1 4 0,1-8 0,-1 7 0,1-7 0,14 5 0,-20-6 0,26 2 0,-27-3 0,6 11 0,-2-8 0,3 12 0,11-14 0,9 3 0,0 3 0,0-6 0,0 7 0,0-5 0,1-2 0,4 2 0,-13-3 0,11 4 0,-7 0 0,5 0 0,4-2 0,3 1 0,-6-2 0,-3 12 0,-10-6 0,-1 4 0,11-6 0,11-2 0,10 0 0,9 11 0,16-8 0,11 4 0,21-4 0,12-5 0,2 6 0,8 0-1499,10-6 0,5 0 1499,-14 1 0,2 1 0,2 0 0,3-3 0,1 0 0,-1 0 0,-5 0 0,0 0 0,0 0 0,5 0 0,0 0 0,1 0-1102,-3 0 1,-1 0 0,2 0 1101,5 0 0,1 0 0,-2 0 0,-3 0 0,-2 0 0,1 0-659,-1 0 0,0 0 1,-3 0 658,-8 0 0,-3 0 0,-2 0-415,21 0 1,-3 0 414,-13 0 0,-4 0 1950,31 0-1950,-32 0 3105,-28 0-3105,-14 0 2660,-12 0-2660,6 3 1392,-24 4-1392,0-2 0,-36 8 0,-40-5 0,21 3 0,-6 1-1527,-19 1 1,-7 1 1526,20-3 0,-3 1 0,-1 0-1191,-2 0 1,-1 0-1,-3 0 1191,11-1 0,-2 1 0,-1-1 0,-1 0-899,-4-1 0,0-1 1,-1 0-1,-1 2 899,-3 4 0,-1 1 0,-1 0 0,0 0 0,-4-3 0,0-1 0,0 0 0,2 1 0,4 0 0,0 1 0,2 1 0,2-1 0,5-1 0,2 1 0,2-1 0,1 0-306,-13 0 1,3-1 0,8 0 305,4 2 0,8-1 1636,-19 5-1636,73-12 2831,11 4-2831,21 2 4839,-3-5-4839,31-2 0,-15-5 0,35 6 0,-22-5 0,4-1-303,14 4 0,5-1 303,-7-3 0,5 0 0,0 0-1044,3 0 1,1 0-1,1 0 1044,7 0 0,2 0 0,-1 0 0,1 0 0,-1 0 0,0 0 0,-5 0 0,-1 0 0,-2 0-613,-4-1 0,-2 1 0,-1 1 613,27 2 0,-5 1-449,-14 0 1,-3 1 448,-8 3 0,-5 0 1644,15 0-1644,-32 4 2901,-53 0-2901,-22 7 2352,-16 4-2352,-24 3 0,-25-5-448,25-10 0,-6 0 448,-8-2 0,-3-1 0,-7 0 0,0 1 0,9 2 0,3 2 0,3 0 0,3 0-600,6-1 0,3 1 600,2 2 0,4 0 0,-17 2 0,27 1 0,40-7 0,10 3 2151,7-6-2151,25-2 1351,-6-5-1351,45-7 0,8 6 0,-21 0 0,6 0 0,10 0 0,4 0-1235,7 0 0,3 0 1235,7 0 0,3 0 0,-29 0 0,0 0 0,1 0 0,-1 0 0,1 0 0,-2 0 0,21 0 0,-3 0-286,-8 0 1,-6 0 285,9 0 0,-24 0 0,-40 3 0,-9 3 0,-7 9 2392,-33 27-2392,-16-4 0,9-3 0,-2 2 0,-2-9 0,1-2 0,-17 18 0,-11 2 0,25-21 649,0 3-649,5-1 0,26-13 0,2-3 0,10-2 0,21-1 0,17-4 0,40 1 0,-23-4 0,5-2 0,11 1 0,4 0-922,8 0 1,2 0 921,-1 0 0,0 0 0,-5 0 0,-2 0-191,-7 3 1,-5 1 190,18 1 0,-32 3 0,-43-2 0,-23 10 0,4-7 1804,-30 12-1804,3 1 0,-14-2 0,8-7 0,-3 1-2210,1-1 1,-2 0 2209,-34 0 0,-4 0 0,3 7 0,0 2-714,21-8 0,-1 1 1,1 0 713,-29 11 0,0 0 0,-1 0 0,2 0-569,12-1 0,2 0 569,9-4 0,6-1 0,-7 7 0,33-11 3824,33-7-3824,9-2 2567,0 2-2567,6-6 1727,6 0-1727,22 3 0,10 7 0,45-5 0,-34 2 0,2-1 0,5-7 0,2-2-927,15 4 0,0 0 927,-6-4 0,-1 0 0,9-1 0,1 2 0,-5 2 0,-1 1 0,-2 0 0,-6 1-83,20 4 83,-3-2 0,-68-4 0,15-3 0,-28 6 0,0 5 1846,-10 0-1846,-28 18 91,-19 0-91,-9-2 0,-31 14-1402,2-3 1402,27-14 0,-5 1-1226,-16 4 1,-3-1 1225,-5 2 0,-3-1 0,24-8 0,-2-1 0,0 2 0,4 0 0,0 2 0,0-1 0,-29 8 0,2 0 0,8-2 0,3 0-288,11-4 1,5-2 287,-13 7 0,29-7 0,48-16 1179,0-1-1179,3 0 2540,5 3-2540,2-5 0,29 13 0,6-8 0,14 14 0,0-18 0,6-2-560,-6 5 1,3 1 559,33-4 0,4 0-1127,-6 3 1,0 1 1126,1-1 0,-1 1 0,0 0 0,-2-1-536,-11-3 1,-4-1 535,-6 0 0,-7 0 0,9-4 0,-27 0 1502,-36 2-1502,-3 2 2312,-4 10-2312,-14 6 0,-16 17 0,-21 9 0,-2 1 0,-22-5 544,-13 0-544,-1-5 0,37-15 0,2 1 0,-35 19 0,-9-11 0,16 1 0,25-20 0,22 3 0,26-8 0,2-1 0,-2 0 0,12 3 794,1 1-794,28 8 0,7 2 0,41 8 0,15-6-321,-37-7 1,5 0 320,11-2 0,3 0-1127,5 3 1,1 1 1126,5 0 0,-1 1 0,-5-1 0,-2-1-275,-10-3 1,-7 0 274,22 6 0,-35-11 0,-42 1 550,-13-5-550,-23 20 2254,3-10-2254,-33 22 639,8-7-639,-12 10 0,-4 0 0,-24-10 0,38-13 0,-2 1 0,-4-3 0,1 1 0,5 2 0,3 2 0,-28 22 0,27-16 0,-7 11 0,32-23 0,-3 9 0,39-16 0,2-3 0,53-3 0,19 7-1114,-17-6 1,6 0 1113,12 2 0,3 1-1156,3-4 1,2 0 1155,3 0 0,-1 0 0,-3 0 0,-2 0 0,-11 0 0,-4 0-692,-22 0 0,-5 0 692,12 3 0,-55 3 0,-35 23 1776,-8 1-1776,-42 18 0,24-16 0,-39 10 1086,3-6-1086,27-9 0,-5 1-77,-7 1 0,-2 0 77,0 4 0,-1 0 0,2-3 0,0-1-543,10-2 1,1 0 542,4-3 0,2-1-45,7-4 1,3 0 44,-20 11 0,20-13 0,25-5 1184,8-6-1184,-9 2 1811,4 2-1811,12-4 1280,8 1-1280,45-7 0,22 0 0,-17 0 0,4 0-366,3 0 1,2 0 365,0 0 0,-2 0 0,21 3 0,-24-2 0,-46 8 0,-15-4 0,-28 7 0,-31 7 0,-14 9-612,28-10 0,-2 2 612,-4 6 0,-2 2 0,-4-4 0,-3 1 0,-8 4 0,0-1 0,8-8 0,2 0 0,5 3 0,2-1 591,-37 2-591,17 8 0,21-23 0,5 8 0,25-9 0,0-1 0,10 5 1264,31-10-1264,41 3 0,-5-4 0,7-2-1207,23 1 1,7 0 1206,-20 0 0,2 0 0,2 0-1092,8 0 0,1 0 0,1 0 1092,6 0 0,0 0 0,0 0 0,-2 0 0,-1 0 0,-1 0 0,-5 0 0,-1 0 0,-4 0-334,21 0 1,-9 0 333,-30-1 0,-8 2 0,6 10 0,-87 4 2046,9-1-2046,-55-1 0,-7-6 398,12-3 1,-9 2-399,15 1 0,-3 2 0,-3 0-1001,-14 0 0,-4 0 1,-1 1 1000,-5 4 0,-1 2 0,-1-1 0,24-3 0,-1-1 0,0 1 0,2 1 0,-19 4 0,2 2 0,2-1-667,8-2 1,1-1 0,3 0 666,10-1 0,1 0 0,3 0 0,-20 3 0,9-1 0,-11 14 1956,41-10-1956,89 4 0,-4-17 0,10 2 0,8 2 740,9-3 1,5 1-741,-2 2 0,5 2 0,2-1-285,7-2 1,2 0-1,1 0 285,7 2 0,1 1 0,-1-4 0,-5-4 0,-1-2 0,-1-1 0,-5 2 0,0-1 0,-3-1-314,-9-2 0,-2 0 0,-5 0 314,1 0 0,-8 0 0,18 0 0,-72 0 2040,-48 0-2040,-24 6 0,14-2 0,-5 1 1081,-7 6 0,-1 1-1081,-5 1 0,-2 0 0,-4 3 0,0 2 0,5-2 0,2 0 0,7 1 0,5-2 1238,-13 2-1238,25 0 0,49-17 0,7 3 0,5 3 0,2 6 1646,34 23-1646,-11-13 0,15 0 0,7-1-954,-5-5 1,3-1 953,29 3 0,7 0-1334,2 3 1,2 0 1333,-28-9 0,2 0 0,-1-1 0,27 2 0,-2 1-481,-2 2 1,-8 0 480,-30-9 0,-8 1 0,22 18 0,-78-20 0,-44 11 0,-44-8 78,34-1 1,-4 0-79,-6 0 0,-2 0 0,5 4 0,2 0 0,2-4 0,4 1 2533,-17 14-2533,26-14 1134,39 0-1134,11-5 0,23 22 0,6-12 0,49 17 0,22-10 133,-38-12 0,2 0-133,9 2 0,-3 1 0,14 4 0,7-7 0,-59-2 0,5-7 0,-52 6 0,3-1 0,-55 1 0,12 4 0,8-6 0,-4 1 0,0 2 0,-1 1 448,1-2 1,0 3-449,1 4 0,2 1 0,-35 4 0,33 2 0,19-11 0,45 7 0,8-3 0,9 7 0,-9-12 548,-1 1-548,-11-4 0,-25 18 0,-3-1 0,-5 19 0,8-19 0,-6 16 0,13-25 0,-24 12 0,30-15 0,-6 1 0,17 30 0,25-11 0,23 39 0,5-40 0,-8 2 0,-28-25 0,-14 2 0,24 11 0,-41 14 0,13 0 0,-56-2 0,-5-20 0,0 0 0,-7 2 0,-2 7 0,-11 14 0,28-11 0,17 8 0,53-13 0,-5-2 0,24-1 0,35-4 0,-27 0 0,4 0-701,20-2 0,2 0 701,-4-1 0,-3 0 0,-7 0 0,-4-2 0,15 1 0,-33 1 0,-34-3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1:46.272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1728 1 24575,'3'9'0,"-20"8"0,-17-6 0,-32 0 0,7 0 0,-13-4 0,-13 7-788,32-7 1,-4 1 787,-16-4 0,-4 0 0,-3 4 0,-1-1-1055,-4-5 0,-1-2 1055,-4 4 0,0 0 0,7-4 0,2 0-471,5 0 1,2 0 470,13 0 0,6 0 0,-6 0 0,19 3 1321,44 0-1321,35 13 2157,-2-10-2157,12 4 0,7 0 0,-1-5 0,4 0-855,29 6 1,8 3 854,-24-6 0,1 1 0,3 1-1130,13 5 1,2 1 0,0-2 1129,-2-3 0,-1-2 0,0 2 0,1 3 0,-1 1 0,-4-2-321,-10-5 0,-3-3 0,-6 1 321,1 4 0,-11-2 0,-5-1 0,-96-7 0,-2 0 0,-7 0 0,-16 0 0,-6 0 406,13 0 1,-2 0 0,0 0-407,-29 0 0,-2 0 182,23 0 1,-1 0 0,0 0-183,5 0 0,1 0 0,-1 0 0,-3 0 0,0 0 0,0 0-250,3 0 0,1 0 1,1 0 249,-20 0 0,7 0 0,24 0 0,8 0 0,2 4 918,61-3-918,70 10 0,-25-3 0,8 1-1,-3-3 0,7 0 0,1 1 1,7 4 0,2 2 0,1-3-382,5-2 0,1-2 0,0 0 382,0 3 0,0 0 0,-3 0 0,-5-3 0,-1 0 0,-7 0 0,3-2 0,-10 1 0,14 7 0,-107-11 0,-11 7 0,-50-7 0,-7 4 658,34-4 0,-3-2-658,-8 1 0,0 0 0,-1 3 0,2 2 0,8-2 0,1 2 1658,4 3 1,5 0-1659,-7 3 0,41 25 0,40-21 0,71 31 0,-35-33 0,5-3-1301,32 7 0,7 1 1301,-30-4 0,0 1 0,2-1 0,8-1 0,1-1 0,-2 1 0,-6 1 0,-1 2 0,-5-3 0,3-2 0,-8-2 1466,20 6-1466,-70-15 72,-27 0-72,-24 6 0,-55-4 0,24 1 0,-5 0-1241,-14-2 0,-3-2 1241,21 1 0,-2 0 0,0 0 0,0 0 0,0 0 0,1 0 0,1 0 0,1 0 0,1 0 0,-24 0 0,8 0 2450,-10 0-2450,61 5 0,82 9 0,3 1 0,7 1 0,12 5 0,7 0-895,-11-4 0,4 1 1,1-1 894,2 2 0,1-1 0,0-1 0,3-1 0,0-1 0,0-1 0,-5 1 0,0 0 0,-7-2 0,1-1 0,-9-1 2443,17 5-2443,-106-14 0,-11-2 0,-3 0 0,-7 0 0,-7 0 0,-5 0-945,-12 0 1,-5 0 944,-11 0 0,-2 0 0,1 0 0,0 0 0,2 1 0,5-2 0,29-2 0,5-1 2783,-29 2-2783,75-5 0,24 7 0,3 0 0,43 0 0,-2 0 0,27 0 0,-9 0 2230,-28 0-2230,-16-3 0,-30 0 0,-3-6 0,-1 4 0,-2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1:49.135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800 1 24575,'-37'0'0,"-2"0"0,-15 0 0,-3 6 0,1-5 0,-8 5 0,17-6 0,-16 0 0,15 0 0,-15 0 0,15 0 0,-15 0 0,16 0 0,-17 0 0,34 0 0,11 0 0,57 6 0,12 7 0,15 2 0,-11 3 0,0-6 0,-3 12 0,-10-14 0,-6 7 0,-24-17 0,6 0 0,-7 0 0,0 3 0,-19 13 0,-3-3 0,-25 9 0,1-9 0,-28 6 0,-4-4 0,-9 5 0,26-12 0,17-2 0,25-3 0,6 8 0,5 0 0,20 1 0,27 7 0,0-16 0,33 16 0,-5-11-552,-24 0 1,2 0 551,4-1 0,1 1 0,5 0 0,-2 0 0,-6 3 0,-4 0 0,25-1 0,-43 6 0,-64-2 0,-25-2 0,-14 7 0,5-6 1103,9-1-1103,15-2 0,8 2 0,49-1 0,9 1 0,55 9 0,-30-7 0,4 3-2656,13 3 0,5 2 2656,10 4 0,2-1 0,1-2 0,-3-2-306,-10-4 0,-5-1 306,-17-5 0,-6-2 0,-1-1 0,-74 15 0,-25-6 0,-14 6 0,-23-10 4127,2-13-4127,30 0 0,-2 0 0,5-1 0,2 2 785,-23 6-785,36-3 0,33 10 0,38 7 0,0-6 0,52 18 0,7-3 0,-31-14 0,3 1 15,4 3 0,-2-1-15,-6-3 0,-4-1 0,25 2 0,-57 6 0,-54-21 0,-7 8 0,-40-3 0,12 1-545,-30 0 545,0-1 0,11-7 954,35 0-954,42 0 0,38 0 0,29-6 0,-1 0 0,17-1 0,-44 2 0,10 5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1:51.383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1512 0 24575,'-52'0'0,"-25"0"0,11 0 0,-6 0-2572,-13 0 1,-4 0 2571,20 0 0,-3 0 0,0 0 0,3 0 0,1 0 0,-1 0 0,2 0 0,-1 0 0,2 0-36,-21 0 0,3 0 36,11 0 0,6 0 1164,-17 0-1164,32 3 0,48 4 0,31-3 2556,3 6-2556,43-2 0,23 13 0,-33-8 0,5-1-615,19 5 0,6 1 615,-26-6 0,1 0 0,0-1 0,4-2 0,0 0 0,0 0 0,-1 3 0,1-1 0,-3 0 0,27-1 0,-9-1 0,-32 0 0,-6-1 0,24 0 0,-66-6 0,-8 10 0,-8-3 0,-40 15 2725,0-11-2725,-17 6 0,-7-6 0,-14-6-614,34-3 1,-3-2 613,-8-1 0,-1-2 0,-1 1 0,3 0 0,-19 0 0,19 3 0,72 8 0,13-6 0,51 12 0,6-9-691,-18 0 0,5 0 691,-2 0 0,2 0 0,9 4 0,0 0 0,-7-3 0,-5 0 1139,18 10-1139,-22-8 0,-92 6 0,-4 9 0,-31-9 0,-14 3 0,-5-20 0,29 0 0,-3 0 0,-9-1 0,0 2 182,-1 2 1,1 1-183,8-4 0,5 2 0,-15 7 0,29-5 0,51 14 0,13-11 0,38 21 0,27-11-645,-32-5 1,2 0 644,12 0 0,2-1 0,-4-2 0,-1-2 0,1 2 0,-4-2 1031,18 2-1031,-49 3 0,-46-11 0,-67 4 0,29-5 0,-4 0-964,-21 0 0,-5 0 964,-3 0 0,-2 0 0,-2 0 0,0 0 0,8 0 0,3 0 0,6 0 0,5 0 1225,-21 0-1225,77 13 0,31-5 0,63 19 0,-5-12-584,-20-1 1,3 1 583,0-3 0,1 1 0,10 3 0,-4 1 1936,15 0-1936,-16 0 0,-60-13 0,-31 11 0,1-6 0,-37 10 1297,14-3-1297,-10-7 0,12 3 0,20-10 0,14 2 0,49 33 0,-8-20 0,17 10 0,9 3-874,-3-13 1,4-1 873,21 8 0,5 2-1021,3 0 0,1-1 1021,-1-2 0,-1-2 0,-7-3 0,-6-2 0,19 7 0,-34-14 0,-76-7 0,-11-4 0,-43-4 0,5 6 0,-28 0 327,43-3 1,-1-1-328,-1 0 0,0-1 0,-5-2 0,3-1 1972,-32-7-1972,4-5 0,46 9 0,12 1 0,63 14 0,5 18 1004,34 1-1004,-9 9 0,9-5 158,-26-9-158,3-4 0,-41-10 0,-40-4 0,6 0 0,-57 0 0,22 0 0,-29 0 0,1 0 0,27 0 0,15 0 0,38 0 0,7 0 0,11-3 0,3-5 0,-6 3 0,1-2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1:53.219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689 1 24575,'-90'3'0,"19"1"0,-10 3 0,13 5 0,-28-11 0,7 12 0,2-6 0,36 4 0,17-5 0,25-3 0,3-3 0,-1 6 0,27 13 0,3-9 0,53 7 0,23-9-942,-36-5 0,4 3 942,13 5 0,-1 2 0,-7-4 0,-1 0 0,1 3 0,-6 0 0,6 0 0,-34-1 0,-58-3 0,-35 4 0,-3 6 0,1-9 1884,-4 9-1884,4-11 0,-11 1 0,17 4 0,15-11 0,26 8 0,3-6 0,5 6 0,12 2 0,31 16 0,9-3 0,6-2 0,5 1 0,-4-14 0,-13 7 0,-1-6 0,-43-6 0,-13 13 0,-17-13 0,-28 30 0,-10-29 0,-19 14 0,10-7 0,2-3 0,36 4 0,6-8 0,26-2 0,27 15 0,-6-10 0,50 22 0,4-13 0,21 5 0,-16 8 0,-26-19 0,-41 11 0,-23-21 0,-28 7 0,-12-8 0,-8 5 0,17-3 0,6 4 0,25-6 0,3 2 0,21 19 0,21-7 0,19 19 0,28-18 0,2 11 0,-9-17 0,14 4 0,-42-9 0,6-3 0,-39 2 0,-52-3 0,-21 0 0,8 0 0,-2 0 0,8 0 0,3 0 0,-28 0 0,30 0 0,35 6 0,12-5 0,12 5 0,7-6 0,5 0 0,0 0 0,-5 0 0,-4-3 0,-9 2 0,-3-2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2:09.144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2545 25 24575,'-10'-14'0,"-24"3"0,-8 11 0,-24 0 0,-18 0 0,4 0-684,-16 0 684,10 7 0,-1 1 0,-9 7 0,7-7 0,-6 5 0,17-6 168,22 1-168,18-2 0,29-6 0,33 0 0,-3 0 0,40 0 0,5-7 0,4-1 516,-9 0-516,-28-1 0,-37 9 0,-16 2 0,-44 13 0,-25 7-958,27-3 1,-5 2 957,-7 0 0,-1 0 0,-1 4 0,0 0 0,0-3 0,2-1 0,4 3 0,2-1 0,11-9 0,4-2 0,-25 15 0,32-20 0,31-1 0,8-2 0,7 5 0,30-5 1915,0 7-1915,24-5 0,0 0 0,-16 3 0,5-9 0,-24 10 0,-7-6 0,-36 14 0,-6 5 0,-26-2 0,-4 23 0,21-25 0,-15 18 0,32-24 0,-14 12 0,26-16 0,-5 10 0,15-10 0,0 6 0,11-3 0,12 4 0,40-4 0,17 1-597,-23-5 1,3 0 596,-1 0 0,1 0 0,4-3 0,0-1 0,-8 0 0,-2-1 0,42-3 0,-47 0 0,-25 0 0,-26 0 0,-30 0 0,0 17 1193,-29-7-1193,1 21 0,13-19 0,-14 18 0,23-22 0,-7 17 0,19-21 0,15 7 0,11 3 0,4-6 0,3 4 0,-1-9 0,27-3 0,6 0 0,18 5 0,-17-4 0,-19 9 0,-31 7 0,-23-2 0,-9 11 0,-31 2 0,24-8 0,-15 10 0,10-17 0,4 16 0,-6-14 0,25 7 0,8-17 0,8-2 0,7 0 0,-6-2 0,8 2 0,-4-3 0,3 2 0,1 2 0,-40 42 0,15-32 0,-36 28 0,-6-35 0,-7 2-604,23 1 0,-3 3 604,-1-1 0,3 0 0,-19 9 0,15-3 0,56-12 0,6 0 0,20-2 0,8-2 0,26-2 0,3 0 0,8 0 1208,-8-5-1208,6 4 0,-25-4 0,5 5 0,-24-6 0,-5 5 0,-10-5 0,-36 24 0,15-14 0,-30 14 0,10-1 0,-10-1 0,-7 28 0,5-12 0,25-2 0,2-8 0,15-18 0,-2 4 0,6-4 0,3 5 0,3-5 0,3 1 0,1-2 0,2 1 0,6-1 0,22 0 0,10-3 0,47 0 0,-41 0 0,4 0-2314,16 0 0,3 0 2314,-4 0 0,-1 0 0,1 0 0,-6 0 0,6-3 0,-29 2 0,-53-1 0,-21 19 0,-15-13 0,-23 33 0,0-26 0,-6 9 0,0-1 0,-2-10 4628,18 6-4628,-11-3 0,14-10 0,-13 9 0,13-9 0,21 6 0,24-4 0,11 5 0,6-2 0,18-1 0,7-3 0,32-3 0,5 0 0,-17 0 0,3 0-258,-4 0 1,1 0 257,2 0 0,1 0 0,42 0 0,-38 0 0,-19 0 0,-40 0 0,-7 0 0,-9 0 0,2 0 515,-5 0-515,1 3 0,-4 4 0,12 1 0,-11 0 0,11-3 0,-1-4 0,6 2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2:11.904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743 0 24575,'-27'0'0,"-13"0"0,-16 6 0,-1 6 0,-6 8 0,6-2 0,-9 13 0,1-15 0,8 13 0,-25-21 0,12 8 0,9-14 0,22 10 0,36-8 0,6 5 0,18-5 0,16-2 0,19-2 0,10 0 0,-10 0 0,17 0 0,-14-5 0,-3 3 0,-21-4 0,-27 6 0,-31 8 0,3 1 0,-14 1 0,-8 14 0,19-16 0,-15 11 0,20-10 0,11-5 0,21 12 0,30-10 0,14 3 0,-5-8 0,7-2-1092,8 1 0,4 0 1092,18 0 0,5 0-858,-25 0 1,2 0 0,-1 0 857,-3 0 0,0 0 0,-1 0 0,31 0 0,-4 0 0,-14 0 0,-8 0 0,19 0 0,-49 6 0,-79 2 0,-16 12 1877,-6-11-1877,-12 10 2879,24-12-2879,-19 6 0,-9 1 0,26-7 0,-12 0 0,16-1 0,7-5 0,3 5 0,18-6 0,10 3 0,0 0 0,5 6 0,4-2 0,5 2 0,17-5 0,-11-2 0,28-2 0,-4 0 0,1 0 0,4 0 0,-18 0 0,0 0 0,-8 0 0,1 0 0,-15 0 0,-3 6 0,-14 3 0,-23 10 0,-9 8 0,-13 7 0,0 20 0,27-26 0,7 7 0,23-28 0,13 0 0,22 8 0,34 5 0,-10-8 0,5-1-575,0 0 1,2 0 574,6-2 0,0-2 0,-8 1 0,-5 0 0,6 3 0,-19 0 0,-62 2 0,-11 2 0,-24 9 0,-12 9 0,-2 0 0,11-2 1149,20-6-1149,25-14 0,6 6 0,9-6 0,15 25 0,18-13 0,0 7 0,25-18 0,-5-2 0,31-1 0,-8-1-427,-28-4 1,1-2 426,46-2 0,-42 1 0,-2-2 0,26-2 0,-24 2 0,-41-5 0,-9 2 0,-6-2 0,2 5 0,35-1 853,-5 10-853,40-1 0,3-1 0,14 0 0,10-13 0,-36 6 0,-18-3 0,-49 5 0,-42 2 0,-6 8 0,2-3 0,-5 1-552,2 4 0,-1 4 552,-7 2 0,0 0 0,1-2 0,1-1 0,3 0 0,6-1 0,-3 2 0,10-7 0,37-3 0,6-1 0,3 3 1104,30 1-1104,-3-3 0,15 2 0,34-8 0,-30 1 0,3 0-2858,22-2 0,4 0 2858,10 0 0,-5 0 0,-28 0 0,-4 0 0,27-6 0,-67 2 0,-17-3 0,-15 10 0,-1-2 0,-30 10 0,-4-4 0,-31 14 0,-2-4 0,3-2 0,11-9 5716,27-6-5716,19 3 0,19-2 0,13 1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2:13.096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1329 1 24575,'-24'3'0,"-28"11"0,-7 12 0,8-7 0,-3 1 0,4 2 0,-1 1 0,-7 1 0,-1-1 0,5 0 0,0 0-304,5 0 1,0-1 303,-37 15 150,37-12-150,16-10 0,30-6 0,11-1 0,0 4 0,7-5 457,-6 0-457,5-1 0,2 2 0,8-3 0,9 3 0,12-3 0,2-3 0,17 4 0,-8-6 0,-4 0 0,-1 0 0,6 0 0,12 5 0,-58-6 0,-22 6 0,-12 2 0,-13 5 0,-27 20 0,13-17 0,-22 4 0,-3-12-897,-14 8 897,31-4 0,-1 3 0,-1 1 0,0 1 0,-4 0 0,0 0 0,-2 1 0,3-2 0,-19 3 0,19-1 0,52-13 0,8 5 0,10 6 0,5 0 0,27 9 0,37 0 0,-15-11 0,6-3 0,4-1 0,3-1-363,10 3 1,0 0 362,-12-6 0,-3 1 0,-4 6 0,-2-1 0,36-2 0,-39-2 0,-26-7 0,-39 0 0,2 0 0,-28 10 1622,-15 5-1622,-22 5 0,-10 6 0,3-11 0,28 5 0,4-9 0,68 16 0,13-18 0,48 16 0,-26-15 0,4-3-1068,5 2 1,5 0 1067,16 0 0,2-1 0,-5-3 0,-1-2 0,-3-3 0,-7 0 0,10 0 0,-33 0 0,-59 0 0,-23 0 0,8 0 0,-20 0 2135,19 0-2135,-30 0 0,23 0 0,-32 0 0,23 0 0,-7 0 0,20-3 0,13-3 0,9-19 0,3 15 0,0-10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2:22.448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1344 1 24575,'-55'13'0,"-26"4"0,19 2 0,-4 1-1734,-5-6 1,-1 0 1733,-12 5 0,-1 1 0,5-3 0,-1 0 0,-5 4 0,1 2 0,3-2 0,3 1 0,6-1 0,5-2 1085,-16 2-1085,35-4 568,49-8-568,21-5 0,-7 2 0,45-12 1814,-27 4-1814,40-4 0,-6 6 0,30-8-1034,-34 5 0,5-3 1034,11-6 0,5-1 0,12 3 0,2 1-1173,0 0 0,0 0 1173,2 4 0,-6 3 0,-33 1 0,-6 2-144,28-1 144,-68 0 0,-16 0 0,-8 0 1788,-18 10-1788,7-2 2586,-11 7-2586,12-2 184,-4 0-184,-18 1 0,13 2 0,-6-6 0,26 1 0,13-7 0,11-2 0,31-2 0,32 0 0,-25 0 0,4 0-1954,6 0 0,2 0 1954,0 0 0,-1 0-37,-7 0 0,-4 0 37,19 0 0,-56 18 0,-45 4 0,-31 17 0,13-13 3890,-5-3-3890,16-8 92,-9 2-92,14-2 0,7 2 0,21-3 0,7-5 0,16 16 0,9-16 0,2 14 0,2-12 0,-9-3 0,-5-5 0,4 4 0,-12-2 0,-2 9 0,-37-5 0,8 6 0,-42 10 0,34-10 0,-24 3 0,-2 5 0,13-15 0,-3 15 0,30-19 0,8 2 0,2-3 0,1 4 0,3 2 0,11 2 0,21 2 0,52 3 0,-21-4 0,5-1-1272,21 3 0,5-1 1272,2 1 0,2 0 0,-1-1 0,-2-1 0,-12-7 0,-5-1 0,-24 1 0,-7-2 0,10-3 0,-53-3 0,-48 2 0,17-1 0,-31 1 0,-11 2-899,7-1 1,-3 0 898,-26 0 0,-3 0 0,3 0 0,2 0 0,13 0 0,2 0 0,2 0 0,6 0 2288,-16 0-2288,16 2 0,54 2 0,7 5 0,19 10 0,10-10 0,44 13 0,-17-16 0,6-3-158,20 6 0,7-1 158,11-3 0,4 0-877,-29-2 1,2-1 0,-1 0 876,0-1 0,0-1 0,0-1 0,-2 1 0,-1 0 0,-2 0-537,23 0 0,-5 0 537,-11 0 0,-8 0 0,5 0 0,-37 0 1885,-70 0-1885,2 0 0,-56 0 0,2 0 871,30 0 0,-2 0-871,0 0 0,3 0 0,-22 0 1343,40 0-1343,52 0 0,61 0 0,-21-2 0,6-3-1231,24-3 1,7-2 1230,-23 1 0,1 0 0,3-1-949,10 1 1,2 0-1,0-1 949,-3-1 0,1-1 0,-1 1 0,0 4 0,0 1 0,-3-1-76,-6-1 0,-1-1 0,-7 1 76,-1 3 0,-7 0 0,19-2 0,-84 7 2014,-19 0-2014,-34 0 0,-13 0 0,-21 6 1051,39-2 1,1 1-1052,3 2 0,0 2 0,-5 2 0,3 0 1333,-32 5-1333,23-1 0,31-6 0,24-6 0,8 6 0,5-2 296,2 0 1,-1-5 0,0-2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2:23.673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2306 0 24575,'-28'4'0,"-11"16"0,-18-4 0,-9 16 0,-27-10 0,39-8 0,-3 0-2142,-20-4 1,-5-1 2141,-7 6 0,-4 2-762,23-7 0,-1-1 0,-1 0 762,-3-1 0,0 1 0,0 1 0,3 3 0,0 2 0,1-1 0,0-5 0,0 0 0,2 2-89,-23 10 1,2 0 88,3-7 0,3-1 0,12 2 0,4 0 0,6-3 0,7 0 0,-6 7 1709,25-5-1709,72-5 2913,-13-7-2913,76 4 0,-47-6 0,6 0 313,33 0 1,10 0-314,-26 0 0,4 0 0,3 0-1189,-9 0 0,3 1 0,1-1 0,1-1 1189,4-1 0,0 0 0,2-1 0,0 2 0,6 0 0,1 0 0,1 1 0,-2-1 0,-1 0 0,-1-2 0,0 1 0,-2 0 0,-6 1 0,-2 1 0,-1 1 0,-3-1-408,13 0 0,-4 0 1,-7 0 407,-3 0 0,-11 0 0,4 0 0,-86 0 1025,-16 0-1025,-55 0 0,32 0 0,-4 0 1226,-21 0 0,-5 0-1226,23 0 0,-2 0 0,0 0 0,1 0 0,-1 0 0,0 0 0,-3 0 0,0 0 0,0 0 0,2 0 0,1 0 0,1 0 0,-23 0 0,7 0 774,24 0 1,8 0-775,-4 0 0,66 0 0,29 0 0,7 0 0,9 0 0,8 0 0,5 0-910,-5 0 1,4 0 0,1 0 909,5 0 0,1 0 0,1 0 0,2 0 0,1 0 0,0 0 0,2 0 0,1 0 0,-1 0 0,-6 0 0,0 0 0,-1 0 0,-4 0 0,-2 0 0,-2 0 750,18 0 0,-7 0-750,16 0 0,-46 0 0,-53 0 0,-5 0 0,-7 0 2996,8 3-2996,4 0 682,6 3-682,11-2 0,33-1 0,-4-3 0,42 0 0,-5 0 0,21 0 0,-38 0 0,-12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2:25.408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2353 0 24575,'-46'7'0,"2"-1"0,-22-6 0,-7 0 0,-14 0-1287,26 0 1,-6 0 1286,-12 0 0,-4 0-635,18 0 0,-3 0 0,0 0 635,-30 0 0,0 0 0,28 0 0,-1 0 0,1 0 0,3 0 0,0 0 0,0 0 0,-1 0 0,0 0 0,0 0 0,-30 0 0,2 0-716,4 0 1,4 0 715,16-1 0,3 2 0,8 2 0,5 0 0,-4-2 0,18 6 1543,62 10-1543,3-12 0,53 12 0,22-17 225,-30 0 0,5 0-225,15 0 0,4 0-476,-26 0 1,2 0 0,1 0 475,10 0 0,3 0 0,0 0-1082,6 0 0,1 0 0,1 0 1082,8 0 0,2 0 0,-1 0 0,-1 0 0,-2 0 0,0 0 0,-2 0 0,-2 0 0,-1 0-475,-11 0 1,-1 0 0,-5 0 474,17 0 0,-8 0 659,-26 0 0,-7 0-659,6 0 2376,-41-3-2376,-14 3 3867,-13-3-3867,-3 3 2450,-20 0-2450,14 0 0,-31 0 0,4 0 0,-17 0 0,11 0 0,-5 0-963,-1 0 1,-4 0 962,-28 0 0,-5 0-1005,30 0 1,-1 0 0,-1 0 1004,-8 0 0,-1 0 0,-1 0 0,0 0 0,1 0 0,-1 0 0,-3 0 0,1 0 0,0 0 0,5 0 0,1 0 0,1 0-826,-24 0 1,2 0 825,6 0 0,2 0 0,17 0 0,2 0-194,8 0 0,3 0 194,-38 0 350,39 3 0,25-2 0,22 3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4:52.632"/>
    </inkml:context>
    <inkml:brush xml:id="br0">
      <inkml:brushProperty name="width" value="0.1" units="cm"/>
      <inkml:brushProperty name="height" value="0.1" units="cm"/>
      <inkml:brushProperty name="color" value="#E47C37"/>
    </inkml:brush>
  </inkml:definitions>
  <inkml:trace contextRef="#ctx0" brushRef="#br0">1558 0 24575,'-33'5'0,"12"-4"0,-20 9 0,1 3 0,-16 1 0,-9 10 0,-18-15-739,-5 9 739,35-14 0,-1 0 0,1 7 0,0 0 0,-5-2 0,0-1 0,-1 4 0,0-1 0,-4-3 0,-1 0-564,0-1 0,1 2 564,-1 2 0,0 0 0,3-2 0,4 0 0,-22 10 0,9-6 0,55-6 0,-5 4 696,23-1-696,3 0 1171,18-4-1171,6-3 0,15-3 0,8 0 0,21 0 0,14 0-528,-35 0 1,1 0 527,3 0 0,1 0 0,1 0 0,0 0 0,4-1 0,1 2 0,0 2 0,0 1 0,-5-1 0,-1 2 0,-2 3 0,-5-1 0,11 2 0,-17-3 0,-35-3 0,-4 8 0,-8 14 0,-23 8 1055,-23 10-1055,4-14 0,-25 3 0,3-8 0,-12 10-507,-17-4 507,18 10 0,27-18 0,19 0 0,26-10 0,5 2 0,5-3 0,16 5 0,19-12 0,25 1 0,-17-5 0,31 0 0,-2 7-533,-21-3 0,6 1 533,10 6 0,4 2-1082,7 3 0,2 2 1082,5 4 0,1 0 0,0 0 0,-2 0 0,-6 3 0,-6-2 0,-62-20 0</inkml:trace>
  <inkml:trace contextRef="#ctx0" brushRef="#br0" timeOffset="-1">1980 1098 24575,'-39'8'0,"-17"9"0,-1-11 0,-7-2-357,4 3 0,-5 0 357,-31-2 0,-5-3-1349,5-1 1,0-2 1348,30 1 0,-2 0 0,1 0 0,-3 0 0,0 0 0,1 0 0,-23 0 0,1 0-671,5 0 0,4 0 671,10 0 0,7 0 0,-9 0 0,28 0 567,79 0-567,-1 0 0,58 7 0,-2 2-986,-26 2 1,3 1 985,8-3 0,2 0 0,5 7 0,0 0-107,5-7 1,-1 0 106,-8 7 0,-2-1-133,-2-5 1,-7-2 132,6 8 0,-20-7 0,-48-5 4395,-4 10-4395,-19-4 1856,5 5-1856,-26 0 384,2 2-384,-8 1 0,-16 0 0,17-2 0,-36-1 0,13 10 0,-26-9 0,37-2 0,17-2 0,33-11 0,15 5 0,26-1 0,-10-3 0,74 11 0,-4-11-699,-30 1 1,3 1 698,2-1 0,-1 1 0,-11 0 0,-4 1 0,27 3 0,-26-1 0,-39-4 0,-14 0 0,-12 16 0,-5-6 0,-24 27 1397,5-18-1397,-21 21 0,-2-3 0,-10 9 0,1 0 0,0-14 0,21-9 0,16-8 0,20-6 0,14 10 0,4-11 0,27 18 0,-2-14 0,31 15 0,2-9 0,11 6 0,10-5 0,-1 5 0,-27-14 0,-7 8 0,-32-13 0,-1 5 0,-12 11 0,-29-2 0,5 8 0,-33-7 0,-3-1 0,-4 8 0,-16-1 0,32-6 0,9-8 0,27-9 0,20 20 0,14 0 0,5 9 0,34 18 0,-36-31 0,41 25 0,-25-25 0,18 4 0,-27-12 0,-8 0 0,-56 4 0,8-4 0,-43 17 0,6-8 0,-31 12-669,-2-5 669,40-12 0,1 0 0,-39 4 0,33-8 0,8-2 0,38-8 0,2 5 0,12 5 0,14 2 669,2 4-669,28-3 0,-10 9 0,13-6 0,3 5 0,-24-13 0,17 3 0,-34-10 0,15 13 0,-22-11 0,-19 11 0,-5-6 0,-27 0 0,3 12 0,-16-2 0,20 2 0,-1 0 0,23-17 0,3 4 0,1-4 0,6 2 0,0-2 0,37 36 0,-15-26 0,18 13 0,9 1 0,42 0 0,-21-8 0,5 2-1104,11 1 1,3-1 1103,0-3 0,-1-1 0,-42-12 0</inkml:trace>
  <inkml:trace contextRef="#ctx0" brushRef="#br0" timeOffset="-10707">2034 3864 23722,'-28'4'0,"-27"3"0,-3 1 0,1 0 0,-41 7 0,31-4 0,16 0 0,37-4 0,7 8 0,25 14 0,16 19 0,21 8 0,1-1-111,-6-27 0,3-4 111,-5-5 0,0-1 0,15 2 0,-53-17 0</inkml:trace>
  <inkml:trace contextRef="#ctx0" brushRef="#br0" timeOffset="-8573">2034 4363 22928,'-19'1'-136,"-38"10"-571,-4 1 707,-6-3 0,-2 0 0,-5 3 0,0-1 0,-2-2 0,1-1 0,5 3 0,1 1 0,9-4 0,5 1 996,-5 6-996,19-9 0,34-3 0,27 15 0,15 14 0,27 17 0,10 8 225,-26-36 1,4-3-226,0 3 0,2-1 0,7-4 0,0-1 0,-9 0 0,-3 1 0,18 10 0,-37-3 0,-24-11 0,-24 15 0,6-15 1043,-36 37-1043,-3-19 0,-19 26 0,16-26 0,14-7 0,0 2 0,18-12 0,-9 9 0,27-10 0,14-8 0,23 13 0,44 0 0,-23 0 0,4 3 0,9-1 0,0 3-384,-4 4 1,-2 2 383,-9-5 0,-4-1 0,12 13 0,-37-23 0</inkml:trace>
  <inkml:trace contextRef="#ctx0" brushRef="#br0" timeOffset="-6782">2034 5502 23808,'-34'14'0,"-22"-6"767,-20 0-767,18-2 0,11-1 0,41-3 0,31 3 0,7-5 0,31 0 0,-17 0 0,-1 0 0,-52 6 0,-13 13 0,-20-4 0,10 7 0,12-9 0,7-8 0,-3 4 0,16-8 0,2 22 0,-16 20 0,8-4 0,-28 40 0,5-12-507,8-20 0,-1 3 507,0 8 0,1 0 0,0-3 0,1-1 0,2 0 0,1-2 0,-7 34 0,8-36 0,8-17 0,48 16 0,-11-26 0,16 11 0,9-2-749,-3-16 0,3-2 749,17 14 0,5-1-1070</inkml:trace>
  <inkml:trace contextRef="#ctx0" brushRef="#br0" timeOffset="-5341">2007 7148 21855,'-41'14'0,"-40"11"0,5 0 0,-17 6 0,14-2 0,65-21 0,4 3 0,10-2 985,0-2-985,0 10 1735,7-1-1735,35 24 0,-14-16 0,44 22 0,-7-14-872,23 10 872,-51-25 0</inkml:trace>
  <inkml:trace contextRef="#ctx0" brushRef="#br0" timeOffset="-3581">1925 8112 23374,'-34'9'0,"-27"7"0,2 1 0,0 2 0,2 0 0,-28 9 0,34-10 0,18-3 0,37-4 0,6-3 0,42 6 0,24-2 0,-19-4 0,4 0 0,12 0 0,2 0-139,-44-4 78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2:42.064"/>
    </inkml:context>
    <inkml:brush xml:id="br0">
      <inkml:brushProperty name="width" value="0.1" units="cm"/>
      <inkml:brushProperty name="height" value="0.1" units="cm"/>
      <inkml:brushProperty name="color" value="#AEADAA"/>
    </inkml:brush>
  </inkml:definitions>
  <inkml:trace contextRef="#ctx0" brushRef="#br0">3523 1 24575,'-13'3'0,"-5"5"0,4 2 0,-1 1 0,3 1 0,2-2 0,-2 0 0,-1-1 0,0 0 0,3-2 0,1 2 0,3-6 0,-3 6 0,2-8 0,-3 7 0,1-7 0,2 5 0,-2-3 0,0 1 0,-6 2 0,4-2 0,-6 5 0,-8 6 0,4 0 0,-13 4 0,6 5 0,-16-2 0,16-4 0,-8-4 0,18-6 0,7-3 0,-6 5 0,10-10 0,-5 6 0,2-2 0,0 5 0,-2-2 0,5 2 0,-2-6 0,2 0 0,-7 4 0,-2-2 0,-3 9 0,1-6 0,8-2 0,-2 2 0,2-6 0,0 6 0,-2-7 0,-3 9 0,1-6 0,-18 4 0,2 5 0,-1-11 0,-1 12 0,13-13 0,-5 2 0,-1-3 0,1 8 0,5-7 0,-4 7 0,9-8 0,-4 2 0,1-1 0,3 2 0,-1-3 0,3 0 0,5 0 0,-5 0 0,5 0 0,-11 3 0,10 1 0,-6 0 0,7 2 0,-2-6 0,2 3 0,-2-3 0,0 0 0,2 0 0,-5 0 0,5 3 0,-3 1 0,4 2 0,0 0 0,-1 0 0,-7-2 0,6 1 0,-14-4 0,5 9 0,4-6 0,-3 10 0,11-10 0,-12 2 0,6-6 0,-4 3 0,3-3 0,5 6 0,-2-3 0,2 1 0,1-2 0,-3-2 0,2 3 0,-5-2 0,5 2 0,-5 2 0,2 0 0,0 1 0,1-3 0,-1 2 0,1-1 0,-1 3 0,0-5 0,1-2 0,2 0 0,-5 0 0,2 0 0,-8 8 0,4-4 0,0 7 0,1-5 0,-1 1 0,0-3 0,-9 6 0,11-8 0,-5 8 0,7-9 0,-2 7 0,-1-4 0,0 3 0,1-4 0,-1 2 0,3-3 0,-2 6 0,2-5 0,0 4 0,1-1 0,0 3 0,2-2 0,-5 5 0,-3-4 0,4-2 0,-12 5 0,15-7 0,-6 4 0,7-5 0,-2-3 0,2 3 0,1 0 0,-3 3 0,5-2 0,-8 4 0,5-4 0,-10 6 0,11-3 0,-7 0 0,6 2 0,0-2 0,-2-1 0,3 0 0,-3 0 0,-1 4 0,0-3 0,-2 1 0,-3 0 0,4-3 0,-4 5 0,9-7 0,0 3 0,-1-2 0,-2 1 0,2-4 0,-5 7 0,5-6 0,-10 7 0,8-5 0,-5 3 0,0-4 0,3 0 0,-12 0 0,9-2 0,-9 10 0,9-6 0,-1 2 0,6-4 0,0 0 0,-1 3 0,-8 6 0,7-2 0,-6-2 0,7-3 0,-3 1 0,0 4 0,3 0 0,-2 2 0,2-5 0,-2 2 0,2-3 0,-2 3 0,5-2 0,-2 2 0,2-2 0,0 7 0,-2-3 0,1 4 0,-4-3 0,2-3 0,0 1 0,1-1 0,2-2 0,1-1 0,-3 3 0,2-2 0,-2 2 0,-1 0 0,3-2 0,-2 2 0,3-3 0,-1 1 0,4-1 0,-6 3 0,8-2 0,-5 2 0,4 0 0,1 1 0,-2 2 0,0 1 0,0-3 0,-1-1 0,-2-3 0,6 3 0,-3 1 0,3 3 0,-6-1 0,5-2 0,-5-1 0,6 0 0,0 6 0,-17 17 0,12-10 0,-16 13 0,20-21 0,-8 4 0,8-8 0,-5 2 0,6-5 0,-3 2 0,2-3 0,-1 3 0,2 6 0,0 4 0,-6 0 0,5-4 0,-8-3 0,8-5 0,-7 4 0,6-4 0,-3 5 0,2-5 0,2 5 0,-4-2 0,1 0 0,1-1 0,0 5 0,0-6 0,2 6 0,-2-7 0,-2 2 0,3-2 0,-8 19 0,1-8 0,2 8 0,-3-9 0,10-10 0,-6 2 0,2-3 0,-5 3 0,-10 10 0,4-4 0,-7 7 0,9-9 0,0-1 0,6-2 0,-2 7 0,5-8 0,-3 8 0,4-8 0,-18 22 0,17-14 0,-16 10 0,16-18 0,0-2 0,2-1 0,2 3 0,0-2 0,-3 2 0,-4 0 0,0 1 0,-6 8 0,5-7 0,-5 6 0,5-3 0,-4 0 0,4 1 0,-4-3 0,5-5 0,0 2 0,2-3 0,1-2 0,-5 4 0,2-4 0,-2 6 0,0-1 0,2-2 0,0 2 0,-3 5 0,6-6 0,-7 6 0,4-8 0,1 4 0,3-3 0,0 4 0,-3-1 0,5 0 0,-8-1 0,6-3 0,-4-2 0,-2-1 0,-1 2 0,0-1 0,1 3 0,3-2 0,-1-1 0,-7-1 0,3 3 0,-7 0 0,-4 13 0,7-7 0,-4 7 0,10-13 0,-1 3 0,6-2 0,-2 2 0,6-3 0,-2 1 0,1-4 0,-2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9:31.35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6487 0 24575,'-18'5'0,"-2"-2"0,-22-3 0,8 0 0,-19 0 0,-4 0 0,9 0 0,-6 0 0,24 0 0,-12 0 0,15 0 0,-14 0 0,17 0 0,-6 0 0,6 0 0,5 0 0,4 0 0,6 0 0,-6 0 0,2 0 0,-3 0 0,-6 0 0,-2 0 0,-7 0 0,1 0 0,-1 0 0,1 0 0,6 0 0,1 0 0,7 0 0,0 0 0,-6 0 0,8 0 0,-8 0 0,3 0 0,5 0 0,-14 0 0,14 0 0,-15 0 0,15 0 0,-7 0 0,2 0 0,-5 0 0,0 0 0,-5 0 0,5 0 0,-18 0 0,-3 0 0,0 0 0,-9 0 0,27 0 0,-14 0 0,17 0 0,-6 0 0,10 0 0,-8 0 0,13 0 0,-7 0 0,6 0 0,0 0 0,0 0 0,3 0 0,-2 0 0,3 0 0,-1 0 0,-8 0 0,0 0 0,-3 0 0,-5 0 0,12 0 0,-12 0 0,5 0 0,-7 0 0,1 0 0,6 0 0,2 0 0,6 0 0,-1 0 0,1 0 0,-6 0 0,-14 0 0,3 0 0,-9 0 0,18 0 0,1 0 0,1 0 0,-2 0 0,-7 0 0,1 0 0,0 0 0,5 0 0,3 0 0,6 0 0,-6 0 0,4 0 0,-1 0 0,4 0 0,6 0 0,-6 0 0,2 0 0,-9 0 0,4 0 0,-11 0 0,5 0 0,-6 0 0,0 0 0,-1 0 0,1 0 0,-1 0 0,1 0 0,-12 0 0,-3 0 0,-24 0 0,28 0 0,-11 0 0,34 0 0,-1 0 0,4 0 0,-4 0 0,5 0 0,-8 0 0,4 0 0,3 0 0,-12 0 0,12 0 0,-7 0 0,0 0 0,-2 0 0,-7 0 0,-11 0 0,-3 0 0,6 0 0,-13 0 0,32 0 0,-21 0 0,17 0 0,-6 0 0,6 0 0,1 0 0,7 0 0,-6 0 0,4 0 0,-1 0 0,8 0 0,3 0 0,0 0 0,0-4 0,-10 4 0,-15-4 0,6 4 0,-13 0 0,16 0 0,-18 0 0,-3 0 0,6 0 0,5 0 0,18 0 0,4 0 0,-4 0 0,7 0 0,-2 0 0,3 0 0,0 0 0,-10 0 0,-14 0 0,-2 0 0,-1 0 0,6 0 0,5 0 0,-7 0 0,7 0 0,2 0 0,6 0 0,0 0 0,3 0 0,-2 0 0,6 0 0,-6 0 0,6 0 0,-6 0 0,6 0 0,-6 0 0,6 0 0,-12 0 0,6 0 0,-7 0 0,6 0 0,-6 0 0,4 0 0,-11 0 0,15 0 0,-8 0 0,14 0 0,-8 0 0,7 0 0,-6 0 0,6 0 0,-6 0 0,6 0 0,-12 0 0,-11 0 0,5 0 0,-7 0 0,18 0 0,0 0 0,-1 0 0,5 0 0,-3 0 0,-4 0 0,-5 0 0,-6 0 0,-1 0 0,1 0 0,6 0 0,-5 0 0,11 0 0,-11 0 0,12 0 0,-12 0 0,5 0 0,3 0 0,0 0 0,12 0 0,-13 0 0,2 0 0,-11 0 0,7 0 0,2 0 0,6 0 0,0 0 0,0 0 0,3 0 0,2 0 0,-1 0 0,3 0 0,-6 0 0,6 0 0,-2 0 0,-1 0 0,-1 0 0,-3 0 0,-18 0 0,17 0 0,-22 0 0,18 0 0,1 0 0,-2 0 0,10 0 0,-1 0 0,-8 0 0,0 0 0,-3 0 0,-5 0 0,15 0 0,-14 0 0,18 0 0,-8 0 0,10 0 0,-4 0 0,3 0 0,-6 0 0,6 4 0,-6-4 0,6 4 0,-6-4 0,6 0 0,-6 0 0,6 0 0,-6 0 0,6 0 0,-6 0 0,6 0 0,-6 0 0,6 0 0,-6 0 0,6 0 0,-3 3 0,8 2 0,-3 6 0,2 2 0,1 2 0,0-2 0,4 2 0,0-3 0,0 4 0,0 0 0,0-4 0,0 10 0,0-12 0,0 12 0,0-10 0,0 0 0,0 3 0,0-6 0,0 6 0,0-3 0,0 1 0,0-2 0,0 1 0,0 6 0,0-4 0,4 8 0,-3-14 0,2 4 0,-3-1 0,0 2 0,0-1 0,0 3 0,0-6 0,0 2 0,0-3 0,0 0 0,0 3 0,0-2 0,0 6 0,0-6 0,0 12 0,0-7 0,0 5 0,0 3 0,0-9 0,0 6 0,0-4 0,0-6 0,0 12 0,0-10 0,0 10 0,0-12 0,0 2 0,0-3 0,7 4 0,-5 0 0,5 4 0,-7 0 0,0-4 0,4 10 0,-2-2 0,2 0 0,-4-2 0,0-10 0,0 3 0,0-2 0,0 6 0,0-2 0,0 3 0,0-1 0,0-2 0,0 2 0,0-6 0,0 6 0,0-7 0,0 7 0,0-6 0,0 13 0,0-9 0,0 6 0,0 3 0,0-8 0,0 8 0,0-6 0,0-4 0,0 3 0,0 4 0,0-2 0,-4 2 0,4-4 0,-4-6 0,4 6 0,0-6 0,0 6 0,-4-7 0,4 7 0,-4 4 0,4-5 0,0 14 0,0-18 0,0 8 0,0-10 0,0 0 0,0 0 0,0 0 0,0 0 0,0-1 0,0 1 0,0 4 0,0-3 0,0 6 0,0-3 0,0 4 0,0-4 0,0 3 0,-4-6 0,0 2 0,0-3 0,0 10 0,4-4 0,0 5 0,0-4 0,0-6 0,0 6 0,0-7 0,0 7 0,0-6 0,0 6 0,0-6 0,0 2 0,0-3 0,0 0 0,0 4 0,0-4 0,0 7 0,0-6 0,0 6 0,0-2 0,0 2 0,0 1 0,0 0 0,0 0 0,0 6 0,0-4 0,0 1 0,0 2 0,0-7 0,0 5 0,0-4 0,0 4 0,0 16 0,0-12 0,0 10 0,0-20 0,0-1 0,0 3 0,0-6 0,0 6 0,0-6 0,0 35 0,0 6 0,-6 21 0,4-14 0,-4-15 0,6-12 0,0-6 0,-4-2 0,0-10 0,-1 0 0,2-1 0,3-2 0,0 6 0,0-6 0,0 36 0,0-19 0,0 27 0,0-22 0,3-11 0,-2 8 0,3-14 0,-4 5 0,0-4 0,0-7 0,3 4 0,1-4 0,1 0 0,-2 9 0,-3 15 0,0-5 0,0 14 0,0-18 0,0 8 0,0-1 0,0 0 0,0-6 0,0-5 0,0 2 0,0 0 0,0 3 0,-3-6 0,2-3 0,-3-6 0,4 13 0,0-2 0,0 0 0,0 2 0,-3-13 0,-2 2 0,1-3 0,0 3 0,4-2 0,0 6 0,-3-3 0,2 1 0,-3-2 0,4 1 0,0-4 0,0 4 0,0-4 0,0 0 0,0 3 0,0-2 0,0 6 0,0 4 0,0-5 0,0 13 0,0-13 0,0 15 0,0-15 0,0 14 0,0-14 0,0 4 0,0-3 0,0-6 0,0 6 0,0-6 0,0 6 0,0-3 0,0 1 0,0-2 0,0-3 0,0 3 0,0 2 0,0-1 0,0 3 0,0-6 0,0 6 0,0-6 0,0 6 0,0-6 0,0 6 0,-7-3 0,5 0 0,-5 3 0,7-2 0,0 9 0,0-5 0,0 6 0,-3-7 0,2-4 0,-3 3 0,-3-3 0,5 1 0,-5 2 0,7-7 0,0 14 0,0-12 0,0 12 0,-3-10 0,2 4 0,-3 0 0,4 6 0,0-4 0,0 0 0,0 4 0,-7-8 0,5 4 0,-5-3 0,7-6 0,0 6 0,0 27 0,0-18 0,0 21 0,0-23 0,0-8 0,0 14 0,0-7 0,0 2 0,0 6 0,0-5 0,0-4 0,0 8 0,0-14 0,0 9 0,0-8 0,0 1 0,0-3 0,0 2 0,0 3 0,0 6 0,0 0 0,0-1 0,0-1 0,0 25 0,0-11 0,0 18 0,0-30 0,0-2 0,0-6 0,0-4 0,0 3 0,0-6 0,0 6 0,0-6 0,0 6 0,0-6 0,0 6 0,0-7 0,0 7 0,0-6 0,0 6 0,0-6 0,0 6 0,0-6 0,0 6 0,0-6 0,0 6 0,0-7 0,0 7 0,0-6 0,0 6 0,0-6 0,0 6 0,0-6 0,0 6 0,0-7 0,0 7 0,0-6 0,0 6 0,0-6 0,0 12 0,0-10 0,0 10 0,0-12 0,0 6 0,0-3 0,0 1 0,0 2 0,0-7 0,0 14 0,0-8 0,0 5 0,0 2 0,0-1 0,0 1 0,0-3 0,0-11 0,0 5 0,0-3 0,0 12 0,0-11 0,0 12 0,0-10 0,0 1 0,0 8 0,0-7 0,0 5 0,0 2 0,0-7 0,0 5 0,0-4 0,0-7 0,0 8 0,0-8 0,0 4 0,0-1 0,-3 2 0,2-1 0,-3 3 0,4-6 0,0 6 0,0 3 0,0-4 0,0 8 0,-3-10 0,-2 4 0,1-4 0,0 3 0,4-2 0,0 9 0,0-8 0,0 14 0,0-8 0,0 10 0,0 1 0,0-7 0,0-6 0,-4-3 0,4-6 0,-8 3 0,4-5 0,0 1 0,0 10 0,4-4 0,0 5 0,0-4 0,0-6 0,0 6 0,0-3 0,0 34 0,0-17 0,0 25 0,0-30 0,-22 28 0,16-29 0,-16 23 0,22-24 0,0-4 0,0 4 0,0 0 0,-3-4 0,2 1 0,-3-4 0,4-7 0,0 4 0,0-1 0,0 8 0,0-2 0,-9 12 0,7-5 0,-7 0 0,4 5 0,4-12 0,-3 12 0,4-5 0,-9 6 0,6 0 0,-6-6 0,6-5 0,2-4 0,-3-6 0,4 6 0,0-6 0,0 6 0,0-3 0,0 4 0,0 0 0,0 0 0,0 0 0,5 6 0,-4-8 0,3 4 0,-4-10 0,0 3 0,4 1 0,-3 1 0,2 2 0,-3-3 0,7 4 0,-5-4 0,5 3 0,-7-2 0,0 3 0,5 6 0,-4 2 0,10 0 0,-9 16 0,5-20 0,-7 21 0,0-6 0,0-8 0,0 4 0,0-16 0,0-7 0,0 4 0,0-4 0,0 0 0,0 3 0,0-2 0,0 6 0,0-6 0,0 2 0,0 1 0,4 0 0,-4 4 0,4 0 0,-4 0 0,0-4 0,7 3 0,-5-6 0,5 12 0,-7-1 0,0 4 0,0-1 0,0-7 0,0 6 0,0-5 0,0 6 0,0-7 0,0-4 0,0-1 0,0-3 0,0 10 0,0 2 0,4 11 0,6-1 0,-3-10 0,2 2 0,-9-3 0,0 4 0,0 8 0,0-1 0,0 0 0,0-6 0,0-1 0,5-1 0,-4-8 0,3 14 0,-4-18 0,0 11 0,0-12 0,0 6 0,0-2 0,0 2 0,0 1 0,0-3 0,0 8 0,0-7 0,0 26 0,0-19 0,0 13 0,0-18 0,0 6 0,0-4 0,0 4 0,0-6 0,0 6 0,0 2 0,0 0 0,0-2 0,0-6 0,0 0 0,0 0 0,0 0 0,0 6 0,0 2 0,0 6 0,0 1 0,0-1 0,0 0 0,0 12 0,0 15 0,0-9 0,0 5 0,0-29 0,0 5 0,0-12 0,0 6 0,0-8 0,0-2 0,0 2 0,0-6 0,0 2 0,0-3 0,0 0 0,0 3 0,0-2 0,0 12 0,0-7 0,0 5 0,0-4 0,0-6 0,0 6 0,0-6 0,0 2 0,0-3 0,0 0 0,0 3 0,0-2 0,0 13 0,0-2 0,0 4 0,0 4 0,0-14 0,0 8 0,0-3 0,0-2 0,0 5 0,0-6 0,0 0 0,0 6 0,0 14 0,0 9 0,0 0 0,0-3 0,0-12 0,0-6 0,0-2 0,0-6 0,0 0 0,0-4 0,0 3 0,0 16 0,0-4 0,0 15 0,0-18 0,0-6 0,0-6 0,0-4 0,0 0 0,0 9 0,6 15 0,3-5 0,-1 7 0,-1-22 0,-7 4 0,0-8 0,9 14 0,-7-12 0,7 8 0,-9-10 0,4 0 0,0-4 0,8 3 0,2 7 0,-1 0 0,0 9 0,-5-11 0,-3-1 0,-2-3 0,-3 4 0,4-3 0,-4 2 0,4-3 0,-4 0 0,0 33 0,0-21 0,-4 25 0,3-36 0,-2-2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29:55.4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0 141 24575,'34'0'0,"-7"0"0,9 0 0,4 0 0,-13 0 0,8 0 0,-6 0 0,-15 0 0,14 0 0,-8 0 0,4 0 0,28 0 0,-11 0 0,28 0 0,-31 0 0,-8 0 0,-15 0 0,-6 0 0,6 0 0,4 0 0,-5 0 0,14 0 0,-8 0 0,34 0 0,-18 0 0,29 0 0,-20 0 0,-10 0 0,-2 0 0,-21 0 0,11 0 0,-6 0 0,2 0 0,2 0 0,0 0 0,9 0 0,-6 0 0,-5-3 0,2 2 0,-1-3 0,11 4 0,-1 0 0,0 0 0,1 0 0,-11 0 0,-2 0 0,-10 0 0,3 0 0,-2 0 0,6 0 0,-6 0 0,12 0 0,-1 0 0,11 0 0,11 0 0,14-7 0,4 5 0,8-5 0,-12 7 0,-11 0 0,-3 0 0,-11 0 0,-7 0 0,-6 0 0,-3 0 0,-6 0 0,3 0 0,-5 0 0,11-9 0,-7 6 0,16-10 0,-6 3 0,9-2 0,12-11 0,-9 11 0,9-2 0,-18 10 0,5 4 0,-12 0 0,2 0 0,-4 0 0,-6-4 0,2 0 0,7-1 0,14 2 0,13 3 0,12 0 0,-19 0 0,-4 0 0,-22 0 0,10 0 0,-2 0 0,45 8 0,-26 3 0,27-1 0,-42 3 0,-2-5 0,-10-3 0,0 2 0,5-7 0,4 4 0,3-2 0,4 2 0,-14-4 0,14 9 0,-14-7 0,5 7 0,14-9 0,2 0 0,10 0 0,8 0 0,-19 5 0,8-4 0,-12 3 0,-10-4 0,-2 0 0,-10 0 0,0 4 0,0 0 0,10 1 0,2-2 0,10-3 0,1 0 0,-1 0 0,12 0 0,-9 0 0,9 0 0,-18 0 0,5 0 0,-15 0 0,7 0 0,-12 0 0,6 0 0,-6 0 0,6 0 0,-7 0 0,7 0 0,4 5 0,5-4 0,6 3 0,1-4 0,-7 0 0,-6 0 0,-3 0 0,-6 0 0,6 0 0,-6 0 0,6 0 0,-6 0 0,6 0 0,-3 4 0,0 0 0,10 0 0,-12 0 0,11-4 0,-8 0 0,3 0 0,-4 3 0,-4 5 0,-4 11 0,-4-1 0,0 10 0,0-14 0,0 8 0,0-10 0,0 22 0,0-14 0,0 14 0,0-18 0,0-3 0,0 2 0,0-7 0,0 4 0,0-1 0,0 2 0,0-1 0,0 3 0,0-6 0,0 6 0,0-6 0,0 2 0,0-3 0,0 10 0,0-8 0,0 11 0,0-12 0,0 13 0,0-12 0,0 8 0,0-10 0,0 3 0,0-2 0,0 6 0,0-6 0,0 2 0,0 1 0,0 0 0,0 0 0,0 3 0,0-6 0,0 6 0,0-6 0,0 6 0,0-6 0,0 2 0,0-3 0,0 0 0,0 10 0,0-4 0,0 4 0,0-3 0,3-6 0,1-1 0,4-1 0,-3 1 0,-2 4 0,1 1 0,0-2 0,0 1 0,0 18 0,-4-9 0,0 19 0,4-16 0,-2 6 0,2 0 0,-4 1 0,7-7 0,-5-6 0,5-3 0,-7-6 0,0 6 0,0-6 0,4 12 0,-3-10 0,4 10 0,-5-2 0,0-2 0,0 24 0,9-14 0,-7 15 0,7-12 0,-5-6 0,-3-2 0,2-10 0,-3 0 0,0-1 0,0-2 0,0 6 0,0-3 0,0 4 0,0 0 0,0-3 0,0-2 0,0 0 0,0-2 0,0 6 0,0-6 0,0 6 0,0 4 0,0-5 0,0 7 0,0-2 0,0-2 0,0 12 0,0-11 0,0 4 0,0 0 0,0-4 0,0 4 0,0-6 0,0 0 0,0-4 0,0 3 0,0-3 0,0 11 0,0-9 0,0 4 0,0-7 0,0 1 0,0 1 0,0-2 0,0 1 0,0-4 0,-3 7 0,2 4 0,-3-5 0,0 14 0,2-14 0,-2 8 0,-1 0 0,1-4 0,-2 4 0,3-6 0,3 0 0,0 0 0,0-4 0,0 3 0,0-6 0,0 12 0,0 0 0,0 3 0,0-6 0,4 4 0,-3-8 0,4 5 0,-5-4 0,0-3 0,0 4 0,0 0 0,0 6 0,0 2 0,0-4 0,0 2 0,0 8 0,4-3 0,1 8 0,0-16 0,-1 3 0,-4-2 0,0 10 0,0-6 0,0-5 0,0 2 0,0-7 0,0 5 0,0 2 0,0-10 0,3 10 0,-2-8 0,3-1 0,-4 3 0,0-6 0,0 6 0,0-7 0,0 14 0,0-8 0,0 5 0,0-8 0,0-3 0,0 0 0,0 10 0,0-4 0,0 4 0,0 4 0,0-8 0,0 4 0,0 4 0,0-2 0,0 4 0,0-2 0,0-6 0,0 7 0,0-6 0,0 2 0,0-4 0,0-6 0,0 6 0,0-7 0,0 4 0,0-4 0,0 0 0,0 3 0,0-2 0,0 12 0,0-7 0,0 5 0,0-8 0,0-3 0,0 0 0,0 10 0,0 2 0,0 11 0,0-7 0,0-2 0,0-6 0,0 0 0,0-4 0,0 3 0,0-6 0,0 6 0,0-6 0,0 6 0,0-7 0,0 14 0,0-8 0,0 4 0,0-3 0,0 4 0,0-5 0,0 8 0,0-14 0,0 7 0,0-6 0,0 6 0,0-6 0,0 6 0,0-6 0,0 6 0,0 3 0,0 0 0,0 4 0,0-6 0,0-4 0,0 3 0,0-6 0,0 6 0,0-6 0,0 6 0,0-6 0,0 6 0,0-3 0,0 4 0,0-4 0,0 3 0,0-6 0,0 6 0,0 4 0,0-2 0,0 2 0,0-4 0,0-6 0,0 6 0,0-6 0,0 6 0,0-6 0,0 6 0,0 3 0,0 0 0,0 4 0,0 0 0,0-8 0,0 4 0,0-10 0,0 4 0,0-4 0,0 14 0,0-8 0,0 4 0,0-6 0,0-4 0,0 0 0,0 9 0,0-3 0,0 5 0,0 3 0,0-8 0,0 4 0,0-3 0,0-6 0,0 6 0,0-6 0,0 2 0,0-3 0,0 0 0,0 3 0,0 8 0,0-5 0,0 8 0,0-4 0,0 0 0,0 11 0,0-12 0,0 5 0,0-9 0,0 2 0,0-7 0,0 7 0,0-6 0,0 3 0,0-1 0,0 1 0,0 1 0,0 8 0,0 0 0,0 2 0,0 6 0,0-5 0,0-4 0,0 2 0,0-13 0,0 6 0,0-3 0,0 10 0,0 2 0,0 0 0,0-2 0,0-9 0,0 2 0,0-6 0,0 2 0,0 7 0,0 2 0,0 10 0,-4-9 0,3 7 0,-2 4 0,27 36 0,-14-18 0,22 27 0,-14-32 0,4 12 0,-6-19 0,-3-4 0,-13-21 0,0 2 0,0-7 0,0 14 0,6 10 0,-5 13 0,12 11 0,-7-11 0,1 9 0,-2-21 0,-1 9 0,-2-12 0,2-6 0,-4-2 0,0-9 0,0-2 0,0-3 0,0 0 0,0 3 0,0 8 0,0-5 0,0 8 0,0-14 0,0 7 0,0-6 0,0 6 0,0-3 0,0 4 0,0 7 0,0 1 0,0-1 0,0 0 0,0-1 0,0-4 0,0 10 0,0-10 0,0 4 0,0-6 0,0 0 0,0 6 0,0-8 0,0 8 0,0-14 0,0 7 0,-4-2 0,4-1 0,-4-1 0,4 1 0,0-3 0,0 6 0,-4-7 0,4 7 0,-4-6 0,4 6 0,-7-2 0,5-1 0,-9-1 0,10 1 0,-2 18 0,3-3 0,0 15 0,-7-18 0,5 16 0,-5-13 0,2 15 0,4-12 0,-3 1 0,4-1 0,-7-6 0,5-2 0,-5-6 0,7 0 0,0-4 0,-5 10 0,4-8 0,-4 8 0,5-6 0,0 0 0,0-4 0,-9 10 0,7-2 0,-7 4 0,9 5 0,-4-6 0,2-2 0,-2 18 0,-1-16 0,1 13 0,-2-14 0,3 1 0,3-9 0,0 3 0,-4-5 0,3 0 0,-6 4 0,3-4 0,-1 3 0,-2-2 0,6 3 0,-2-4 0,3 0 0,0-1 0,0 1 0,-4 4 0,0 0 0,-1 0 0,2-4 0,-1 3 0,3-2 0,-2 3 0,-5 0 0,7-1 0,-7 1 0,8 7 0,0-6 0,0 2 0,-4 2 0,3 0 0,-4 3 0,5-2 0,0-6 0,0 0 0,0-4 0,0 3 0,0-6 0,0 6 0,-7-3 0,5 0 0,-5 0 0,7 6 0,0-4 0,0 8 0,0-6 0,0 0 0,0 6 0,-3-8 0,2 4 0,-3-10 0,4 21 0,-12 6 0,8 33 0,-15-8 0,18 8 0,-12-11 0,7-13 0,-1-2 0,2-11 0,5-11 0,0 2 0,0-10 0,-3 0 0,2 3 0,-3-6 0,4 12 0,0-10 0,0 17 0,0-14 0,0 14 0,0-14 0,-4 14 0,-1-14 0,-1 15 0,3-5 0,3-1 0,0-4 0,0-4 0,0-6 0,0 6 0,0 27 0,0-19 0,0 23 0,0-30 0,0 0 0,0 0 0,0-4 0,0 9 0,0 0 0,0 3 0,0-2 0,0-6 0,0 0 0,0 0 0,3 0 0,-2-4 0,3-1 0,-4 1 0,0-3 0,-4 6 0,3 15 0,-2-10 0,3 21 0,0-17 0,0-4 0,0 1 0,0-12 0,0 6 0,0 4 0,0-5 0,0 7 0,0-12 0,0 13 0,0-12 0,0 11 0,0-8 0,0-1 0,0 3 0,0-3 0,0 4 0,0 0 0,0-4 0,0 0 0,0 17 0,0 6 0,0 22 0,0-1 0,0-17 0,0 1 0,0-16 0,0 0 0,0-5 0,3-4 0,-2-6 0,3 2 0,-4 7 0,0 2 0,18 16 0,-13-11 0,14-1 0,-15-12 0,0-4 0,0 0 0,3 3 0,-6-2 0,12 12 0,-11 23 0,7 4 0,-9-2 0,6 5 0,3-34 0,-1 35 0,-1-25 0,-7 5 0,0-11 0,0-12 0,0 6 0,0 16 0,0-5 0,0 28 0,0-27 0,0 13 0,3-26 0,-2 4 0,-4-17 0,1 1 0,-5-5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30:18.6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3:55.921"/>
    </inkml:context>
    <inkml:brush xml:id="br0">
      <inkml:brushProperty name="width" value="0.1" units="cm"/>
      <inkml:brushProperty name="height" value="0.1" units="cm"/>
      <inkml:brushProperty name="color" value="#E47C37"/>
    </inkml:brush>
  </inkml:definitions>
  <inkml:trace contextRef="#ctx0" brushRef="#br0">1060 1 24575,'-63'25'0,"14"-11"0,-32 13 0,-14 1-1399,41-15 1,-3 0 1398,-11 6 0,-1 2 0,5-2 0,1 1 0,3-1 0,2 1 125,4 2 1,2 1-126,-34 20 605,35-17-605,21-5 0,24-7 0,17-6 1412,2 7-1412,38-4 0,26 1 0,-25-5 0,4 1-587,6 4 1,3-1 586,16-2 0,3 1-1399,5 5 0,4 2 1399,-20-8 0,1 0 0,2 0-895,3 2 0,2 2 0,-1-1 895,-1 0 0,-1 0 0,-1-1 0,-2-1 0,0-2 0,-3 2-527,21 6 0,-5 0 527,-11-7 0,-9 0 1110,3 9-1110,-30 0 2337,-69-7-2337,8 4 3168,-21-1-3168,23-3 1624,-15 3-1624,-12 12 0,-29-4-574,27-1 0,-4 0 574,-7-4 0,-2-1 0,2 3 0,-2 0 0,-3-3 0,1 0 0,11-2 0,3 2 0,-33 16 0,36-13 0,30-1 0,9-12 0,25 3 0,40 9 0,-4-4 0,8 3 28,25 8 1,5 2-29,-2-5 0,3 1-874,-26-3 1,2 0 0,-2-1 873,23 3 0,-2 0 0,2 3 0,-2 1-594,-11-2 0,-5 1 594,-7-2 0,-7 0 0,0 5 0,-20-3 876,-63 20-876,2-15 2572,-47 33-2572,34-39 0,-43 2 0,10-8 510,-29 5-510,40-11 0,-2 0 0,-4 3 0,-1 0 0,-1-3 0,0 1 0,1 2 0,1 2 0,9-2 0,2 0 0,-34 7 0,26 7 0,17-16 0,22 5 0,4-8 0,13-3 0,-1 5 941,7-3-941,37 17 0,11-3 0,27 5 0,8 20 0,-35-30 0,13 21 0,-37-34 0,-1 3 0,-14-5 0,-5 6 0,-13 6 0,-21 10 0,-15-4 0,-4 1 0,-13-4 0,4 1 0,-21 15-578,26-15 0,-2 1 578,0 2 0,-2 1 0,-9 1 0,0 0 0,3 3 0,2 1 0,2-1 0,5 1 0,-11 10 0,22-5 0,38-19 0,3 24 0,5-1 0,11 12 1156,31-20-1156,6-1 0,30-12 0,-25-3 0,14 5 0,-25-15 0,15 14 0,-24-16 0,13 10 0,-30-7 0,6 2 0,-15-4 0,1-2 0,-4 3 0,-2 0 0,-5 6 0,-2 1 0,0 3 0,-7 4 0,-23 3 0,12-1 0,-22 1 0,15-8 0,-6 11 0,-12-4 0,4 3 0,-6-1 0,10-10 0,-16 17 0,22-20 0,-8 14 0,22-20 0,6 6 0,13 3 0,5-5 0,20 14 0,7-17 0,8 16 0,10-5 0,1 16 0,10-8 0,0 3 0,-9-13 0,7 6 0,-31-10 0,1 6 0,-32-8 0,-5 1 0,-32 11 0,-6-7 0,-23 20 0,0-10 0,0-1 0,-19-1-782,-4-11 782,36 3 0,-2 0-51,-1-3 1,3 1 50,-17 10 0,8-5 0,48-6 0,2 6 0,14-10 778,0 4-778,4-7 105,7 8-105,8 16 0,13-7 0,25 19 0,-20-25 0,48 1 0,-9-2-699,-22-10 0,4 0 699,6 5 0,2 2 0,1-4 0,-1 1 0,-4 6 0,-1 1-33,-3-4 0,-6 1 33,7 6 0,-33-2 0,-55 0 0,-3-3 0,-25 19 1392,8-19-1392,-13 20 0,-6-9 0,-28-7-562,44-8 1,-1 0 561,-13 0 0,-2 2 0,6 0 0,0 1 0,-4 2 0,1 2 0,6 2 0,4-1 0,-20-4 0,14 7 0,47-10 0,-1 0 0,6 10 0,9-11 1195,0 10-1195,6-15 0,1 7 0,26 10 0,5 1 0,15 6 0,-8-14 0,4-2 0,40 5-416,-18-5 1,-2-2 415,12 2 0,-10-1 0,-52-1 0,-29 9 0,4-2 0,-20 2 0,-18-7 831,8 3-831,-30 7 0,7-6 0,3-6 0,-5-2-813,-2-1 1,-3-1 812,-19 1 0,-5 1-2748,-2 6 1,0 3 2747,3 2 0,1 2 0,3 2 0,4 2-136,11 1 1,7 1 135,-9 7 0,30-5 0,36-16 1127,8 16-1127,-1-13 5847,12 12-5847,0-19 417,8 1-417,9-1 0,12 5 0,10 6 0,6-8 0,8-1-638,6 6 0,5 1 638,-9-3 0,4 0 0,1 0-1004,1-1 1,1 1-1,-1 2 1004,-3 2 0,0 3 0,0-3 0,-3-3 0,0-1 0,-3 0-697,25 9 0,-5 0 697,-11-8 0,-6 0 0,17 6 0,-49-8 984,-60-6-984,-35-2 2934,7-3-2934,-20 0 0,4 7 0,-14 1 0,-16 7 969,0-7-969,-2-2 0,9-6 0,-5 13 0,49-10 0,2 12 0,33-11 0,5 2 0,2 0 0,4 3 794,14 10-794,-4-10 0,15 9 0,10 1 0,9 6 0,2-7 0,6 0-713,5 0 1,3 0 712,8-2 0,1 0 0,-6 0 0,-3 0 0,33 7 0,-56-4 0,-31-7 0,-47 1 0,-17-1 0,-9 1 0,-10-6 0,-1 5 591,-19-4-591,42-1 0,0 1 0,-3 0 0,3 0 0,-26 7 0,0 0 0,41-7 0,-15 8 0,22-11 834,5 11-834,16-9 0,4 2 0,3 5 0,3-3 0,17 24 0,10-6 0,37 32 0,-11-26 0,-4-2 0,4-1-1287,37-1 1287,-19-1 0,4 2-911,-5-10 0,1-1 911,12 8 0,1 0 0,-13-8 0,-1 0 0,5 4 0,-5-3 0,4-2 0,-14 4 0,-60-21 0,-8 0 1164,-36 0-1164,-14-3 1945,-9 0-1945,-5 0 0,7 0 0,-21 0-813,-11 0 813,44 0 0,0 0 0,-45 0 0,13 0 0,34 6 0,18-5 0,24 5 0,2-4 0,14 19 0,30 5 813,12 5-813,34 8 0,-7-16 0,9 6 0,-26-12 0,10-4 0,-22-2 0,-1 0 0,-11-2 0,-21-2 0,-14-4 0,-3 0 0,-12-3 0,-4 4 0,-14-3 0,-2 2 0,-19 3 0,-2 1 0,0 0 0,-7 5 0,7-11 0,10 5 0,3 1 0,27-3 0,5 7 0,8-5 0,18 12 0,12 12 0,22 8 0,11 1 0,14 0-710,11-9 710,-37-12 0,1-1 0,9-1 0,0-1 0,-8 0 0,-1 0 0,46 8 0,-50-6 0,-16-14 0,-29-3 0,-10-7 0,-13 3 0,2 0 710,-29 4-710,8 0 0,-14 0 0,-6 0 0,6 0 0,-9 0 0,15 0 0,-2 0-678,-41 0 678,31 0 0,-1 0 0,-34 0 0,11 0 0,12 6 0,32-2 0,9 6 0,27-4 0,6 8 0,24 8 0,14-1 678,31 17-678,-16-13 0,8 3 0,-21-7 0,13-4 0,3-3 0,-14 4 0,-1-11 0,-36-1 0,-6-6 0,-10 0 0,-6 0 0,-10 0 0,11 0 0,-11 0 0,17 3 0,1 0 0,6 3 0,2 1 0,8-4 0,12 15 0,-5-15 0,8 18 0,-12-17 0,-4 5 0,-9 0 0,-4-5 0,-10 1 0,3 1 0,-1-5 0,-2 5 0,9-3 0,-6-3 0,7 6 0,1-3 0,0 3 0,-1-2 0,4-1 0,0-3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3:59.154"/>
    </inkml:context>
    <inkml:brush xml:id="br0">
      <inkml:brushProperty name="width" value="0.1" units="cm"/>
      <inkml:brushProperty name="height" value="0.1" units="cm"/>
      <inkml:brushProperty name="color" value="#E47C37"/>
    </inkml:brush>
  </inkml:definitions>
  <inkml:trace contextRef="#ctx0" brushRef="#br0">614 1 24575,'-57'12'0,"7"0"0,-13 20 0,26-15 0,-15 6 0,8-6 0,-12 8 0,-9 2 0,0 5 0,23-12 0,6-7 0,18-1 0,7-7 0,-3 5 0,11-3 0,3 7 0,4-4 0,11 2 0,-4-3 0,11-9 0,6 13 0,17-5 0,1 8 0,17-3 0,20 1-511,-34-4 0,2 1 511,8 1 0,0 0 0,-5 3 0,-2 0 0,34 8 0,-35-4 0,-32-4 0,-27-1 0,-15 2 0,-20 10 1022,-3-3-1022,-10 7 0,11-12 0,12-1 0,9-8 0,11 2 0,2-4 0,9-1 0,16 12 0,-8-6 0,30 9 0,3 3 0,20 11 0,-3-2 0,10 7 0,-19-23 0,-8-4 0,-18 3 0,-26-7 0,-8 7 0,-6-2 0,-4-6 0,4 6 0,1-6 0,0 2 0,8-4 0,1 1 0,0 2 0,2 0 0,3 4 0,9 4 0,0-3 0,25 21 0,-24-21 0,20 15 0,-20-19 0,-5 0 0,-2-4 0,-26 14 0,-4-6 0,-26 12 0,1 2 0,-9-6 0,18 2 0,10-6 0,14-14 0,10 2 0,-5-3 0,11 0 0,1 3 0,6 3 0,0-2 0,10 19 0,3-11 0,5 9 0,14-11 0,-16-6 0,16 2 0,-4-1 0,7 2 0,-8-4 0,-1-1 0,-19-2 0,-6-2 0,-6 7 0,-4-4 0,-3 5 0,2 0 0,3-2 0,1 2 0,6 5 0,10 11 0,33 17 0,-5 8 0,26-12 0,-4-1 0,-25-29 0,15 8 0,-39-15 0,3 5 0,-13-3 0,-5 1 0,-3-1 0,-5-3 0,-3 3 0,-13-2 0,7 8 0,-20-7 0,20 7 0,-21 1 0,16 0 0,-7 8 0,17-10 0,1 2 0,12-4 0,3 3 0,1 6 0,8 4 0,-4-3 0,10 6 0,-8-14 0,3 3 0,-3-6 0,2 2 0,-5 0 0,-1 2 0,-4-6 0,-2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4:01.229"/>
    </inkml:context>
    <inkml:brush xml:id="br0">
      <inkml:brushProperty name="width" value="0.1" units="cm"/>
      <inkml:brushProperty name="height" value="0.1" units="cm"/>
      <inkml:brushProperty name="color" value="#E47C37"/>
    </inkml:brush>
  </inkml:definitions>
  <inkml:trace contextRef="#ctx0" brushRef="#br0">791 0 24575,'-86'29'0,"19"-8"0,-14 5-6483,4 3 6483,26-10 0,-4 0 0,-4 1 0,0 0 768,-1 0 0,2-2-768,-21 0 1111,26-2-1111,47-13 0,16 4 0,27-3 3489,0 9-3489,26-10 0,20 14-960,17-8 960,-34-1 0,4 0-901,4-3 1,0-1 900,6 0 0,0-1 0,0-3 0,-1 0 0,-2 3 0,-6 1 0,15-2 0,-25 5 0,-61-4 0,-9 4 1184,-5 1-1184,-18 9 1924,-7-6-1924,-17 18 0,-9-8 0,0 5 0,9-3 0,-7-9 0,-11 4 0,22-10 0,-27 10 0,59-15 0,-7 11 0,30-8 0,12-2 0,13 7 0,16 7 0,12 3 0,0 4 0,7-6 0,2 0 0,2-5 0,-19 6 0,-13-13 0,-37-1 0,-4-3 0,-8 1 0,-8 7 0,3-3 0,-5 7 0,-13 8 0,6 3 0,-16 5 0,17-10 0,-21 7 0,22-21 0,-5 13 0,20-16 0,10 5 0,16 10 0,2-3 0,33 12 0,-10-13 0,17-2 0,-19-8 0,-10-2 0,-16 0 0,-13 3 0,-11 5 0,4-4 0,-3 1 0,-4 9 0,6-10 0,-7 14 0,5-7 0,10-3 0,-3 3 0,7-5 0,2 1 0,-1 8 0,31-16 0,-2 24 0,10-24 0,23 22 0,-38-13 0,26-3 0,-27 7 0,-5-14 0,-4 9 0,-9-6 0,-3 2 0,-9 0 0,-1 3 0,-3-5 0,1 2 0,3-4 0,2 2 0,2 2 0,2 3 0,0-2 0,-6-1 0,5-23 0,-10-8 0,10 1 0,-4 4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4:03.395"/>
    </inkml:context>
    <inkml:brush xml:id="br0">
      <inkml:brushProperty name="width" value="0.1" units="cm"/>
      <inkml:brushProperty name="height" value="0.1" units="cm"/>
      <inkml:brushProperty name="color" value="#E47C37"/>
    </inkml:brush>
  </inkml:definitions>
  <inkml:trace contextRef="#ctx0" brushRef="#br0">280 1 24575,'-69'43'0,"2"-3"0,1-20 0,25-5 0,8-5 0,29-4 0,5 0 0,8 0 0,5-2 0,14-2 0,-7-2 0,11 0 0,-13 0 0,5 0 0,-8 0 0,0 0 0,-6 0 0,8 7 0,-5-5 0,2 5 0,-6-7 0,-3 3 0,-5 3 0,-10 2 0,0 9 0,-17 4 0,8-3 0,-14 12 0,-2-13 0,-6 10 0,5-7 0,12-6 0,10-1 0,12-6 0,-2 19 0,13 2 0,22 2 0,13 3 0,30-18 0,-26 1 0,20-3 0,-13 5 0,11 2 0,7 7 0,-38-10 0,-7 1 0,-29-8 0,0 2 0,-3 6 0,-13 5 0,-2-2 0,-14 10 0,2-5 0,-8-3 0,-1 3 0,-6-18 0,-9 2 0,-2-5 0,-9 8 0,24-4 0,8 5 0,26-10 0,10 5 0,1-5 0,8 7 0,3-6 0,-4 1 0,3 0 0,-5 1 0,0 2 0,1 1 0,-1 2 0,-8-5 0,1 2 0,-2-3 0,20-3 0,26 0 0,-17-3 0,9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2-18T01:14:05.085"/>
    </inkml:context>
    <inkml:brush xml:id="br0">
      <inkml:brushProperty name="width" value="0.1" units="cm"/>
      <inkml:brushProperty name="height" value="0.1" units="cm"/>
      <inkml:brushProperty name="color" value="#E47C37"/>
    </inkml:brush>
  </inkml:definitions>
  <inkml:trace contextRef="#ctx0" brushRef="#br0">869 1 24575,'-27'39'0,"3"-15"0,-17 14 0,14-26 0,-18 23 0,0-20 0,-11 8 0,-9-8 0,0 15 0,18-13 0,10 5 0,19-9 0,11-3 0,2-1 0,5 3 0,7 3 0,5 0 0,18 7 0,23-6 0,24 2 0,-26-7 0,4 1-449,4-1 1,0 2 448,0 2 0,0 1 0,-4-1 0,-4 0 0,9 5 0,-32-4 0,-39-5 0,-31 12 0,-5 0 0,-9-3 0,-7-3 0,-2-3 0,-11-5-56,25-2 0,-2-1 56,-1-5 0,-1-2 0,-8 1 0,-1 0 0,0 0 0,1 0 0,2 0 0,4 0 0,-17 3 0,22-3 0,48 8 0,13 1 0,28 24 0,10-3 0,12 5 0,-11-21 0,4-2 506,31 8-506,-24-11 0,-2-1 0,10 7 0,-21-3 0,-37-11 0,-7 5 0,-8-4 0,0 2 503,2 2-503,1 0 0,3 0 0,-5 3 0,3 1 0,-3 3 0,5 4 0,0-3 0,6 36 0,36-1 0,-15 4 0,45 0 0,-16-23 0,20 5 0,1-1 0,6-6 0,-16 4 0,-19-15 0,-38 5 0,-32-21 0,-13 4 0,-8 0 0,-1 2 0,-12 0 0,0-2 0,-25 2 0,39-2 0,-11 8 0,42-5 0,13 4 0,5-3 0,23 21 0,10-1 0,22 24 0,4-12 0,-4 6 0,2-14 0,-14-8 0,-11-7 0,-21-11 0,-13 1 0,-10-7 0,7 7 0,-2-4 0,6 2 0,1 0 0,-1 0 0,3 4 0,-2-1 0,4 0 0,-6-2 0,0 7 0,-5-3 0,0 3 0,3-5 0,-2 0 0,1 6 0,-2-1 0,0 3 0,0-4 0,0-4 0,0-2 0,0-5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AAABD-7CF1-4083-8C20-91489E2473D0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1D459-42E1-4B01-A729-15E6A70549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09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A1D459-42E1-4B01-A729-15E6A705499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538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B72CD6-BF2F-D44C-9289-01CAE54E8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36A3A36-636E-F74D-BDFC-5150F6ABE6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C5840DE-CCAB-1D49-9D6F-DC97B552C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DE84-800F-1542-A2D8-0BD9946975F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C5576E7-8186-3848-BFB7-6EC83BF9A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2B4B566-116E-0A4D-877C-AB21AD6EE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6DF1-7FDE-CD49-9708-08AF5DDD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360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64F5AE1-A884-E543-A197-8948FF276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C045A14-CDD3-7D48-9AD7-E074375AF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9036E4D-DFCE-2746-B64C-E60BB0441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DE84-800F-1542-A2D8-0BD9946975F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895F47E-B093-AB45-B2BF-C0D2BABA3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DBD081-2CC5-8042-A060-8B6026D0C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6DF1-7FDE-CD49-9708-08AF5DDD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21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C4A9BD5-89AE-F54D-9BE4-FEEE57053B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05F3B88-CBBF-6644-A16C-5FF2B83B1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D857179-1C48-C94E-9883-D37135C04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DE84-800F-1542-A2D8-0BD9946975F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A26FD6-B205-1E43-B1C3-D070DBAE1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7E724D2-0DD0-8842-BFA3-B2D15C977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6DF1-7FDE-CD49-9708-08AF5DDD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94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C004AA-82BD-DE4A-A0CE-F77D8B8EB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5F74166-5165-824A-8A4F-DCCC317C9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6464DC3-7922-CD47-82AB-0FA892BE4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DE84-800F-1542-A2D8-0BD9946975F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23C5345-9F1C-CF47-AFDF-3D3E3FA8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B5B08E8-7D4B-7C48-B6DF-91154CCC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6DF1-7FDE-CD49-9708-08AF5DDD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11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A6F848-C324-5444-9D7A-79E451919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8326EB9-5E90-7A43-A78C-12839AB96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83FD60D-1A04-2447-BE9B-70CB2DCE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DE84-800F-1542-A2D8-0BD9946975F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CAC96CE-E83C-C347-9FB2-DB8EC1A62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529E216-8730-CD45-9CC1-9D9CAEEEB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6DF1-7FDE-CD49-9708-08AF5DDD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078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AAD45C-D080-AE48-9481-8775D095C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B71E3B7-886A-9C40-A8D9-4A5DBCC21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72E17E9-C510-444C-8160-916504C2F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00B7FCC-D28B-2A43-AF8A-0C942EDED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DE84-800F-1542-A2D8-0BD9946975F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8E1A5C8-8FDE-A14E-98AF-0AA907AF6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227DBDA-AA2D-3940-8D0F-41F0BE601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6DF1-7FDE-CD49-9708-08AF5DDD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59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A7A0BC-926A-8047-AB3D-8247742BE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CCA1FE5-0993-6C4D-8365-DE4FAA2006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BD4D7C5-C5D2-6C44-B016-9A02F5C93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B0B04BB-1A78-D340-8B41-BD362652B0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6AF6B4AF-567F-F545-842E-ACFA0ACBA0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E9C6A65-6BAE-B744-B165-C0E010C10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DE84-800F-1542-A2D8-0BD9946975F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5AD6088-0295-884A-B575-A9C8B552D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4A67541-C7A4-6446-98F0-430F945AD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6DF1-7FDE-CD49-9708-08AF5DDD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65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0EB6E4-2E3E-4B4A-BE77-35E988866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F070AE8-8FE9-1444-8C9F-CA786EB56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DE84-800F-1542-A2D8-0BD9946975F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844E9CAA-AB01-AD45-A99A-66B85BAFF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E39DB81-5ABB-FE4C-87FD-AC7935DDE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6DF1-7FDE-CD49-9708-08AF5DDD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62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A4643FD-9FDD-9D44-98EA-040706C58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DE84-800F-1542-A2D8-0BD9946975F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5FAF187C-AC6A-C141-87B2-97F8E7B0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C6D044E2-D98A-EB49-BF2B-23625C320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6DF1-7FDE-CD49-9708-08AF5DDD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09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7FB2E0-D9CE-934F-81A7-D28262404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D598D27-15C6-3545-B5AB-D2CA07D51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6985373-9BCF-C04C-B7D9-8BEA6D965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317CE0E-2E6E-684B-A181-B246CA33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DE84-800F-1542-A2D8-0BD9946975F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86CF402-325F-B44E-8359-38C0FF52A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F21A571-B72D-0047-A751-59D8C328F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6DF1-7FDE-CD49-9708-08AF5DDD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80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FF4A9B0-DBEE-AE44-9754-B13CFEFCF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A050A23-CDFC-2947-8210-00AFA5717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9CC576D-F91B-D447-8E70-6E36E0F87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B9180A9-6AF2-8C42-9118-D191C307A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4DE84-800F-1542-A2D8-0BD9946975F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F6A9467-8C14-1A4D-AF88-759797C1E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65BB6A9-0436-0045-824F-02D3C6204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6DF1-7FDE-CD49-9708-08AF5DDD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794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600A72-B7E4-EA49-8D57-80E66FF28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27B250A-0366-7A4F-8106-7DAD00C02C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A41D45D-C021-4040-8461-4FA0E4B03E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4DE84-800F-1542-A2D8-0BD9946975F3}" type="datetimeFigureOut">
              <a:rPr lang="ru-RU" smtClean="0"/>
              <a:t>18.02.2021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68FE227-6C6B-0A41-904A-8CE6D0DE29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93193F2-3899-E840-B043-7DE4DE9C3D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A6DF1-7FDE-CD49-9708-08AF5DDD7B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510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9" Type="http://schemas.openxmlformats.org/officeDocument/2006/relationships/image" Target="../media/image20.png"/><Relationship Id="rId21" Type="http://schemas.openxmlformats.org/officeDocument/2006/relationships/image" Target="../media/image11.png"/><Relationship Id="rId34" Type="http://schemas.openxmlformats.org/officeDocument/2006/relationships/customXml" Target="../ink/ink16.xml"/><Relationship Id="rId42" Type="http://schemas.openxmlformats.org/officeDocument/2006/relationships/customXml" Target="../ink/ink20.xml"/><Relationship Id="rId47" Type="http://schemas.openxmlformats.org/officeDocument/2006/relationships/image" Target="../media/image24.png"/><Relationship Id="rId50" Type="http://schemas.openxmlformats.org/officeDocument/2006/relationships/customXml" Target="../ink/ink24.xml"/><Relationship Id="rId55" Type="http://schemas.openxmlformats.org/officeDocument/2006/relationships/image" Target="../media/image28.png"/><Relationship Id="rId63" Type="http://schemas.openxmlformats.org/officeDocument/2006/relationships/image" Target="../media/image32.png"/><Relationship Id="rId68" Type="http://schemas.openxmlformats.org/officeDocument/2006/relationships/customXml" Target="../ink/ink33.xml"/><Relationship Id="rId76" Type="http://schemas.openxmlformats.org/officeDocument/2006/relationships/customXml" Target="../ink/ink37.xml"/><Relationship Id="rId84" Type="http://schemas.openxmlformats.org/officeDocument/2006/relationships/customXml" Target="../ink/ink41.xml"/><Relationship Id="rId7" Type="http://schemas.openxmlformats.org/officeDocument/2006/relationships/image" Target="../media/image4.png"/><Relationship Id="rId71" Type="http://schemas.openxmlformats.org/officeDocument/2006/relationships/image" Target="../media/image36.png"/><Relationship Id="rId2" Type="http://schemas.openxmlformats.org/officeDocument/2006/relationships/image" Target="../media/image1.jpg"/><Relationship Id="rId16" Type="http://schemas.openxmlformats.org/officeDocument/2006/relationships/customXml" Target="../ink/ink7.xml"/><Relationship Id="rId29" Type="http://schemas.openxmlformats.org/officeDocument/2006/relationships/image" Target="../media/image15.png"/><Relationship Id="rId11" Type="http://schemas.openxmlformats.org/officeDocument/2006/relationships/image" Target="../media/image6.png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37" Type="http://schemas.openxmlformats.org/officeDocument/2006/relationships/image" Target="../media/image19.png"/><Relationship Id="rId40" Type="http://schemas.openxmlformats.org/officeDocument/2006/relationships/customXml" Target="../ink/ink19.xml"/><Relationship Id="rId45" Type="http://schemas.openxmlformats.org/officeDocument/2006/relationships/image" Target="../media/image23.png"/><Relationship Id="rId53" Type="http://schemas.openxmlformats.org/officeDocument/2006/relationships/image" Target="../media/image27.png"/><Relationship Id="rId58" Type="http://schemas.openxmlformats.org/officeDocument/2006/relationships/customXml" Target="../ink/ink28.xml"/><Relationship Id="rId66" Type="http://schemas.openxmlformats.org/officeDocument/2006/relationships/customXml" Target="../ink/ink32.xml"/><Relationship Id="rId74" Type="http://schemas.openxmlformats.org/officeDocument/2006/relationships/customXml" Target="../ink/ink36.xml"/><Relationship Id="rId79" Type="http://schemas.openxmlformats.org/officeDocument/2006/relationships/image" Target="../media/image40.png"/><Relationship Id="rId87" Type="http://schemas.openxmlformats.org/officeDocument/2006/relationships/image" Target="../media/image44.png"/><Relationship Id="rId5" Type="http://schemas.openxmlformats.org/officeDocument/2006/relationships/image" Target="../media/image3.png"/><Relationship Id="rId61" Type="http://schemas.openxmlformats.org/officeDocument/2006/relationships/image" Target="../media/image31.png"/><Relationship Id="rId82" Type="http://schemas.openxmlformats.org/officeDocument/2006/relationships/customXml" Target="../ink/ink40.xml"/><Relationship Id="rId19" Type="http://schemas.openxmlformats.org/officeDocument/2006/relationships/image" Target="../media/image10.png"/><Relationship Id="rId4" Type="http://schemas.openxmlformats.org/officeDocument/2006/relationships/customXml" Target="../ink/ink1.xml"/><Relationship Id="rId9" Type="http://schemas.openxmlformats.org/officeDocument/2006/relationships/image" Target="../media/image5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4.png"/><Relationship Id="rId30" Type="http://schemas.openxmlformats.org/officeDocument/2006/relationships/customXml" Target="../ink/ink14.xml"/><Relationship Id="rId35" Type="http://schemas.openxmlformats.org/officeDocument/2006/relationships/image" Target="../media/image18.png"/><Relationship Id="rId43" Type="http://schemas.openxmlformats.org/officeDocument/2006/relationships/image" Target="../media/image22.png"/><Relationship Id="rId48" Type="http://schemas.openxmlformats.org/officeDocument/2006/relationships/customXml" Target="../ink/ink23.xml"/><Relationship Id="rId56" Type="http://schemas.openxmlformats.org/officeDocument/2006/relationships/customXml" Target="../ink/ink27.xml"/><Relationship Id="rId64" Type="http://schemas.openxmlformats.org/officeDocument/2006/relationships/customXml" Target="../ink/ink31.xml"/><Relationship Id="rId69" Type="http://schemas.openxmlformats.org/officeDocument/2006/relationships/image" Target="../media/image35.png"/><Relationship Id="rId77" Type="http://schemas.openxmlformats.org/officeDocument/2006/relationships/image" Target="../media/image39.png"/><Relationship Id="rId8" Type="http://schemas.openxmlformats.org/officeDocument/2006/relationships/customXml" Target="../ink/ink3.xml"/><Relationship Id="rId51" Type="http://schemas.openxmlformats.org/officeDocument/2006/relationships/image" Target="../media/image26.png"/><Relationship Id="rId72" Type="http://schemas.openxmlformats.org/officeDocument/2006/relationships/customXml" Target="../ink/ink35.xml"/><Relationship Id="rId80" Type="http://schemas.openxmlformats.org/officeDocument/2006/relationships/customXml" Target="../ink/ink39.xml"/><Relationship Id="rId85" Type="http://schemas.openxmlformats.org/officeDocument/2006/relationships/image" Target="../media/image43.png"/><Relationship Id="rId3" Type="http://schemas.openxmlformats.org/officeDocument/2006/relationships/image" Target="../media/image2.jpeg"/><Relationship Id="rId12" Type="http://schemas.openxmlformats.org/officeDocument/2006/relationships/customXml" Target="../ink/ink5.xml"/><Relationship Id="rId17" Type="http://schemas.openxmlformats.org/officeDocument/2006/relationships/image" Target="../media/image9.png"/><Relationship Id="rId25" Type="http://schemas.openxmlformats.org/officeDocument/2006/relationships/image" Target="../media/image13.png"/><Relationship Id="rId33" Type="http://schemas.openxmlformats.org/officeDocument/2006/relationships/image" Target="../media/image17.png"/><Relationship Id="rId38" Type="http://schemas.openxmlformats.org/officeDocument/2006/relationships/customXml" Target="../ink/ink18.xml"/><Relationship Id="rId46" Type="http://schemas.openxmlformats.org/officeDocument/2006/relationships/customXml" Target="../ink/ink22.xml"/><Relationship Id="rId59" Type="http://schemas.openxmlformats.org/officeDocument/2006/relationships/image" Target="../media/image30.png"/><Relationship Id="rId67" Type="http://schemas.openxmlformats.org/officeDocument/2006/relationships/image" Target="../media/image34.png"/><Relationship Id="rId20" Type="http://schemas.openxmlformats.org/officeDocument/2006/relationships/customXml" Target="../ink/ink9.xml"/><Relationship Id="rId41" Type="http://schemas.openxmlformats.org/officeDocument/2006/relationships/image" Target="../media/image21.png"/><Relationship Id="rId54" Type="http://schemas.openxmlformats.org/officeDocument/2006/relationships/customXml" Target="../ink/ink26.xml"/><Relationship Id="rId62" Type="http://schemas.openxmlformats.org/officeDocument/2006/relationships/customXml" Target="../ink/ink30.xml"/><Relationship Id="rId70" Type="http://schemas.openxmlformats.org/officeDocument/2006/relationships/customXml" Target="../ink/ink34.xml"/><Relationship Id="rId75" Type="http://schemas.openxmlformats.org/officeDocument/2006/relationships/image" Target="../media/image38.png"/><Relationship Id="rId83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15" Type="http://schemas.openxmlformats.org/officeDocument/2006/relationships/image" Target="../media/image8.png"/><Relationship Id="rId23" Type="http://schemas.openxmlformats.org/officeDocument/2006/relationships/image" Target="../media/image12.png"/><Relationship Id="rId28" Type="http://schemas.openxmlformats.org/officeDocument/2006/relationships/customXml" Target="../ink/ink13.xml"/><Relationship Id="rId36" Type="http://schemas.openxmlformats.org/officeDocument/2006/relationships/customXml" Target="../ink/ink17.xml"/><Relationship Id="rId49" Type="http://schemas.openxmlformats.org/officeDocument/2006/relationships/image" Target="../media/image25.png"/><Relationship Id="rId57" Type="http://schemas.openxmlformats.org/officeDocument/2006/relationships/image" Target="../media/image29.png"/><Relationship Id="rId10" Type="http://schemas.openxmlformats.org/officeDocument/2006/relationships/customXml" Target="../ink/ink4.xml"/><Relationship Id="rId31" Type="http://schemas.openxmlformats.org/officeDocument/2006/relationships/image" Target="../media/image16.png"/><Relationship Id="rId44" Type="http://schemas.openxmlformats.org/officeDocument/2006/relationships/customXml" Target="../ink/ink21.xml"/><Relationship Id="rId52" Type="http://schemas.openxmlformats.org/officeDocument/2006/relationships/customXml" Target="../ink/ink25.xml"/><Relationship Id="rId60" Type="http://schemas.openxmlformats.org/officeDocument/2006/relationships/customXml" Target="../ink/ink29.xml"/><Relationship Id="rId65" Type="http://schemas.openxmlformats.org/officeDocument/2006/relationships/image" Target="../media/image33.png"/><Relationship Id="rId73" Type="http://schemas.openxmlformats.org/officeDocument/2006/relationships/image" Target="../media/image37.png"/><Relationship Id="rId78" Type="http://schemas.openxmlformats.org/officeDocument/2006/relationships/customXml" Target="../ink/ink38.xml"/><Relationship Id="rId81" Type="http://schemas.openxmlformats.org/officeDocument/2006/relationships/image" Target="../media/image41.png"/><Relationship Id="rId86" Type="http://schemas.openxmlformats.org/officeDocument/2006/relationships/customXml" Target="../ink/ink4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customXml" Target="../ink/ink4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614BD9FF-E985-EA4C-83B5-EF7231BFC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E63EB8DA-9CC7-464E-8AD8-4A2C4EF7E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8325" y="2829464"/>
            <a:ext cx="3935349" cy="4028536"/>
          </a:xfrm>
          <a:prstGeom prst="rect">
            <a:avLst/>
          </a:prstGeom>
        </p:spPr>
      </p:pic>
      <p:sp>
        <p:nvSpPr>
          <p:cNvPr id="4" name="Выноска-облако 3">
            <a:extLst>
              <a:ext uri="{FF2B5EF4-FFF2-40B4-BE49-F238E27FC236}">
                <a16:creationId xmlns:a16="http://schemas.microsoft.com/office/drawing/2014/main" xmlns="" id="{C976C98E-95EB-B440-9AFE-81226679C393}"/>
              </a:ext>
            </a:extLst>
          </p:cNvPr>
          <p:cNvSpPr/>
          <p:nvPr/>
        </p:nvSpPr>
        <p:spPr>
          <a:xfrm>
            <a:off x="8053099" y="527978"/>
            <a:ext cx="2995390" cy="2053086"/>
          </a:xfrm>
          <a:prstGeom prst="cloudCallou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0"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ЗАЧЕМ МНЕ ЭТО?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2" name="Рукописный ввод 11">
                <a:extLst>
                  <a:ext uri="{FF2B5EF4-FFF2-40B4-BE49-F238E27FC236}">
                    <a16:creationId xmlns:a16="http://schemas.microsoft.com/office/drawing/2014/main" xmlns="" id="{C01315DF-66B2-3F41-B88E-5678A78C2720}"/>
                  </a:ext>
                </a:extLst>
              </p14:cNvPr>
              <p14:cNvContentPartPr/>
              <p14:nvPr/>
            </p14:nvContentPartPr>
            <p14:xfrm>
              <a:off x="6153739" y="2825059"/>
              <a:ext cx="325440" cy="504720"/>
            </p14:xfrm>
          </p:contentPart>
        </mc:Choice>
        <mc:Fallback xmlns="">
          <p:pic>
            <p:nvPicPr>
              <p:cNvPr id="12" name="Рукописный ввод 11">
                <a:extLst>
                  <a:ext uri="{FF2B5EF4-FFF2-40B4-BE49-F238E27FC236}">
                    <a16:creationId xmlns:a16="http://schemas.microsoft.com/office/drawing/2014/main" id="{C01315DF-66B2-3F41-B88E-5678A78C272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136099" y="2807419"/>
                <a:ext cx="361080" cy="54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4" name="Рукописный ввод 13">
                <a:extLst>
                  <a:ext uri="{FF2B5EF4-FFF2-40B4-BE49-F238E27FC236}">
                    <a16:creationId xmlns:a16="http://schemas.microsoft.com/office/drawing/2014/main" xmlns="" id="{B35CC280-FBFC-9C43-A9AA-5F619B4FA648}"/>
                  </a:ext>
                </a:extLst>
              </p14:cNvPr>
              <p14:cNvContentPartPr/>
              <p14:nvPr/>
            </p14:nvContentPartPr>
            <p14:xfrm>
              <a:off x="5121619" y="5080819"/>
              <a:ext cx="432720" cy="876960"/>
            </p14:xfrm>
          </p:contentPart>
        </mc:Choice>
        <mc:Fallback xmlns="">
          <p:pic>
            <p:nvPicPr>
              <p:cNvPr id="14" name="Рукописный ввод 13">
                <a:extLst>
                  <a:ext uri="{FF2B5EF4-FFF2-40B4-BE49-F238E27FC236}">
                    <a16:creationId xmlns:a16="http://schemas.microsoft.com/office/drawing/2014/main" id="{B35CC280-FBFC-9C43-A9AA-5F619B4FA64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103979" y="5063179"/>
                <a:ext cx="468360" cy="9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1" name="Рукописный ввод 20">
                <a:extLst>
                  <a:ext uri="{FF2B5EF4-FFF2-40B4-BE49-F238E27FC236}">
                    <a16:creationId xmlns:a16="http://schemas.microsoft.com/office/drawing/2014/main" xmlns="" id="{9EFE8CC4-386B-A246-A9BC-87AC2DB4CB23}"/>
                  </a:ext>
                </a:extLst>
              </p14:cNvPr>
              <p14:cNvContentPartPr/>
              <p14:nvPr/>
            </p14:nvContentPartPr>
            <p14:xfrm>
              <a:off x="6606619" y="2912179"/>
              <a:ext cx="1364400" cy="3095280"/>
            </p14:xfrm>
          </p:contentPart>
        </mc:Choice>
        <mc:Fallback xmlns="">
          <p:pic>
            <p:nvPicPr>
              <p:cNvPr id="21" name="Рукописный ввод 20">
                <a:extLst>
                  <a:ext uri="{FF2B5EF4-FFF2-40B4-BE49-F238E27FC236}">
                    <a16:creationId xmlns:a16="http://schemas.microsoft.com/office/drawing/2014/main" id="{9EFE8CC4-386B-A246-A9BC-87AC2DB4CB2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588619" y="2894179"/>
                <a:ext cx="1400040" cy="313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8" name="Рукописный ввод 47">
                <a:extLst>
                  <a:ext uri="{FF2B5EF4-FFF2-40B4-BE49-F238E27FC236}">
                    <a16:creationId xmlns:a16="http://schemas.microsoft.com/office/drawing/2014/main" xmlns="" id="{8FA85239-87A0-A94D-A6C2-E5118C372F4A}"/>
                  </a:ext>
                </a:extLst>
              </p14:cNvPr>
              <p14:cNvContentPartPr/>
              <p14:nvPr/>
            </p14:nvContentPartPr>
            <p14:xfrm>
              <a:off x="7320499" y="3048979"/>
              <a:ext cx="732600" cy="3000240"/>
            </p14:xfrm>
          </p:contentPart>
        </mc:Choice>
        <mc:Fallback xmlns="">
          <p:pic>
            <p:nvPicPr>
              <p:cNvPr id="48" name="Рукописный ввод 47">
                <a:extLst>
                  <a:ext uri="{FF2B5EF4-FFF2-40B4-BE49-F238E27FC236}">
                    <a16:creationId xmlns:a16="http://schemas.microsoft.com/office/drawing/2014/main" id="{8FA85239-87A0-A94D-A6C2-E5118C372F4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302499" y="3030979"/>
                <a:ext cx="768240" cy="303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6" name="Рукописный ввод 25">
                <a:extLst>
                  <a:ext uri="{FF2B5EF4-FFF2-40B4-BE49-F238E27FC236}">
                    <a16:creationId xmlns:a16="http://schemas.microsoft.com/office/drawing/2014/main" xmlns="" id="{C167C7BF-76D2-9149-9087-E893D7643A11}"/>
                  </a:ext>
                </a:extLst>
              </p14:cNvPr>
              <p14:cNvContentPartPr/>
              <p14:nvPr/>
            </p14:nvContentPartPr>
            <p14:xfrm>
              <a:off x="6831619" y="3191899"/>
              <a:ext cx="946800" cy="2653560"/>
            </p14:xfrm>
          </p:contentPart>
        </mc:Choice>
        <mc:Fallback xmlns="">
          <p:pic>
            <p:nvPicPr>
              <p:cNvPr id="26" name="Рукописный ввод 25">
                <a:extLst>
                  <a:ext uri="{FF2B5EF4-FFF2-40B4-BE49-F238E27FC236}">
                    <a16:creationId xmlns:a16="http://schemas.microsoft.com/office/drawing/2014/main" id="{C167C7BF-76D2-9149-9087-E893D7643A1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813619" y="3174259"/>
                <a:ext cx="982440" cy="2689200"/>
              </a:xfrm>
              <a:prstGeom prst="rect">
                <a:avLst/>
              </a:prstGeom>
            </p:spPr>
          </p:pic>
        </mc:Fallback>
      </mc:AlternateContent>
      <p:grpSp>
        <p:nvGrpSpPr>
          <p:cNvPr id="29" name="Группа 28">
            <a:extLst>
              <a:ext uri="{FF2B5EF4-FFF2-40B4-BE49-F238E27FC236}">
                <a16:creationId xmlns:a16="http://schemas.microsoft.com/office/drawing/2014/main" xmlns="" id="{E570D4F6-AB1B-F446-A5F4-40105D7E6DFA}"/>
              </a:ext>
            </a:extLst>
          </p:cNvPr>
          <p:cNvGrpSpPr/>
          <p:nvPr/>
        </p:nvGrpSpPr>
        <p:grpSpPr>
          <a:xfrm>
            <a:off x="6833059" y="5117179"/>
            <a:ext cx="1132920" cy="1180440"/>
            <a:chOff x="6833059" y="5117179"/>
            <a:chExt cx="1132920" cy="118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7" name="Рукописный ввод 26">
                  <a:extLst>
                    <a:ext uri="{FF2B5EF4-FFF2-40B4-BE49-F238E27FC236}">
                      <a16:creationId xmlns:a16="http://schemas.microsoft.com/office/drawing/2014/main" xmlns="" id="{BE5C216A-D828-034D-A8D1-4455FE815E4B}"/>
                    </a:ext>
                  </a:extLst>
                </p14:cNvPr>
                <p14:cNvContentPartPr/>
                <p14:nvPr/>
              </p14:nvContentPartPr>
              <p14:xfrm>
                <a:off x="6833059" y="5117179"/>
                <a:ext cx="336960" cy="720000"/>
              </p14:xfrm>
            </p:contentPart>
          </mc:Choice>
          <mc:Fallback xmlns="">
            <p:pic>
              <p:nvPicPr>
                <p:cNvPr id="27" name="Рукописный ввод 26">
                  <a:extLst>
                    <a:ext uri="{FF2B5EF4-FFF2-40B4-BE49-F238E27FC236}">
                      <a16:creationId xmlns:a16="http://schemas.microsoft.com/office/drawing/2014/main" id="{BE5C216A-D828-034D-A8D1-4455FE815E4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815419" y="5099539"/>
                  <a:ext cx="372600" cy="75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8" name="Рукописный ввод 27">
                  <a:extLst>
                    <a:ext uri="{FF2B5EF4-FFF2-40B4-BE49-F238E27FC236}">
                      <a16:creationId xmlns:a16="http://schemas.microsoft.com/office/drawing/2014/main" xmlns="" id="{2BD6F6FD-3AFF-0F45-A7E1-6C8B4D79F284}"/>
                    </a:ext>
                  </a:extLst>
                </p14:cNvPr>
                <p14:cNvContentPartPr/>
                <p14:nvPr/>
              </p14:nvContentPartPr>
              <p14:xfrm>
                <a:off x="7523539" y="5799739"/>
                <a:ext cx="442440" cy="497880"/>
              </p14:xfrm>
            </p:contentPart>
          </mc:Choice>
          <mc:Fallback xmlns="">
            <p:pic>
              <p:nvPicPr>
                <p:cNvPr id="28" name="Рукописный ввод 27">
                  <a:extLst>
                    <a:ext uri="{FF2B5EF4-FFF2-40B4-BE49-F238E27FC236}">
                      <a16:creationId xmlns:a16="http://schemas.microsoft.com/office/drawing/2014/main" id="{2BD6F6FD-3AFF-0F45-A7E1-6C8B4D79F28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505539" y="5781739"/>
                  <a:ext cx="478080" cy="533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xmlns="" id="{CF3134AC-7058-9442-8C44-C11EBC8B0019}"/>
              </a:ext>
            </a:extLst>
          </p:cNvPr>
          <p:cNvGrpSpPr/>
          <p:nvPr/>
        </p:nvGrpSpPr>
        <p:grpSpPr>
          <a:xfrm>
            <a:off x="6450019" y="3048619"/>
            <a:ext cx="791640" cy="983160"/>
            <a:chOff x="6450019" y="3048619"/>
            <a:chExt cx="791640" cy="98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0" name="Рукописный ввод 29">
                  <a:extLst>
                    <a:ext uri="{FF2B5EF4-FFF2-40B4-BE49-F238E27FC236}">
                      <a16:creationId xmlns:a16="http://schemas.microsoft.com/office/drawing/2014/main" xmlns="" id="{2E09D789-F1F7-EF46-B37D-0215C734A4B6}"/>
                    </a:ext>
                  </a:extLst>
                </p14:cNvPr>
                <p14:cNvContentPartPr/>
                <p14:nvPr/>
              </p14:nvContentPartPr>
              <p14:xfrm>
                <a:off x="6450019" y="3048619"/>
                <a:ext cx="198720" cy="356760"/>
              </p14:xfrm>
            </p:contentPart>
          </mc:Choice>
          <mc:Fallback xmlns="">
            <p:pic>
              <p:nvPicPr>
                <p:cNvPr id="30" name="Рукописный ввод 29">
                  <a:extLst>
                    <a:ext uri="{FF2B5EF4-FFF2-40B4-BE49-F238E27FC236}">
                      <a16:creationId xmlns:a16="http://schemas.microsoft.com/office/drawing/2014/main" id="{2E09D789-F1F7-EF46-B37D-0215C734A4B6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432019" y="3030979"/>
                  <a:ext cx="234360" cy="39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31" name="Рукописный ввод 30">
                  <a:extLst>
                    <a:ext uri="{FF2B5EF4-FFF2-40B4-BE49-F238E27FC236}">
                      <a16:creationId xmlns:a16="http://schemas.microsoft.com/office/drawing/2014/main" xmlns="" id="{8090597E-C629-1F4E-AD6F-802BD3DBE80A}"/>
                    </a:ext>
                  </a:extLst>
                </p14:cNvPr>
                <p14:cNvContentPartPr/>
                <p14:nvPr/>
              </p14:nvContentPartPr>
              <p14:xfrm>
                <a:off x="6820459" y="3327619"/>
                <a:ext cx="421200" cy="704160"/>
              </p14:xfrm>
            </p:contentPart>
          </mc:Choice>
          <mc:Fallback xmlns="">
            <p:pic>
              <p:nvPicPr>
                <p:cNvPr id="31" name="Рукописный ввод 30">
                  <a:extLst>
                    <a:ext uri="{FF2B5EF4-FFF2-40B4-BE49-F238E27FC236}">
                      <a16:creationId xmlns:a16="http://schemas.microsoft.com/office/drawing/2014/main" id="{8090597E-C629-1F4E-AD6F-802BD3DBE80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802459" y="3309979"/>
                  <a:ext cx="456840" cy="739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9" name="Рукописный ввод 48">
                <a:extLst>
                  <a:ext uri="{FF2B5EF4-FFF2-40B4-BE49-F238E27FC236}">
                    <a16:creationId xmlns:a16="http://schemas.microsoft.com/office/drawing/2014/main" xmlns="" id="{C1E54DAE-D0B8-114D-81B3-46720594EA1D}"/>
                  </a:ext>
                </a:extLst>
              </p14:cNvPr>
              <p14:cNvContentPartPr/>
              <p14:nvPr/>
            </p14:nvContentPartPr>
            <p14:xfrm>
              <a:off x="5271019" y="5273059"/>
              <a:ext cx="388080" cy="515160"/>
            </p14:xfrm>
          </p:contentPart>
        </mc:Choice>
        <mc:Fallback xmlns="">
          <p:pic>
            <p:nvPicPr>
              <p:cNvPr id="49" name="Рукописный ввод 48">
                <a:extLst>
                  <a:ext uri="{FF2B5EF4-FFF2-40B4-BE49-F238E27FC236}">
                    <a16:creationId xmlns:a16="http://schemas.microsoft.com/office/drawing/2014/main" id="{C1E54DAE-D0B8-114D-81B3-46720594EA1D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253019" y="5255059"/>
                <a:ext cx="423720" cy="55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9" name="Рукописный ввод 58">
                <a:extLst>
                  <a:ext uri="{FF2B5EF4-FFF2-40B4-BE49-F238E27FC236}">
                    <a16:creationId xmlns:a16="http://schemas.microsoft.com/office/drawing/2014/main" xmlns="" id="{78FAE6CB-D2D1-CE4A-B45F-234339DB94E0}"/>
                  </a:ext>
                </a:extLst>
              </p14:cNvPr>
              <p14:cNvContentPartPr/>
              <p14:nvPr/>
            </p14:nvContentPartPr>
            <p14:xfrm>
              <a:off x="4135939" y="2937739"/>
              <a:ext cx="1999800" cy="3051000"/>
            </p14:xfrm>
          </p:contentPart>
        </mc:Choice>
        <mc:Fallback xmlns="">
          <p:pic>
            <p:nvPicPr>
              <p:cNvPr id="59" name="Рукописный ввод 58">
                <a:extLst>
                  <a:ext uri="{FF2B5EF4-FFF2-40B4-BE49-F238E27FC236}">
                    <a16:creationId xmlns:a16="http://schemas.microsoft.com/office/drawing/2014/main" id="{78FAE6CB-D2D1-CE4A-B45F-234339DB94E0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118299" y="2920099"/>
                <a:ext cx="2035440" cy="308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60" name="Рукописный ввод 59">
                <a:extLst>
                  <a:ext uri="{FF2B5EF4-FFF2-40B4-BE49-F238E27FC236}">
                    <a16:creationId xmlns:a16="http://schemas.microsoft.com/office/drawing/2014/main" xmlns="" id="{F11F91C5-83AC-7543-9DC8-22F120E35DB7}"/>
                  </a:ext>
                </a:extLst>
              </p14:cNvPr>
              <p14:cNvContentPartPr/>
              <p14:nvPr/>
            </p14:nvContentPartPr>
            <p14:xfrm>
              <a:off x="4338619" y="3284779"/>
              <a:ext cx="665280" cy="2882520"/>
            </p14:xfrm>
          </p:contentPart>
        </mc:Choice>
        <mc:Fallback xmlns="">
          <p:pic>
            <p:nvPicPr>
              <p:cNvPr id="60" name="Рукописный ввод 59">
                <a:extLst>
                  <a:ext uri="{FF2B5EF4-FFF2-40B4-BE49-F238E27FC236}">
                    <a16:creationId xmlns:a16="http://schemas.microsoft.com/office/drawing/2014/main" id="{F11F91C5-83AC-7543-9DC8-22F120E35DB7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320979" y="3267139"/>
                <a:ext cx="700920" cy="291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1" name="Рукописный ввод 60">
                <a:extLst>
                  <a:ext uri="{FF2B5EF4-FFF2-40B4-BE49-F238E27FC236}">
                    <a16:creationId xmlns:a16="http://schemas.microsoft.com/office/drawing/2014/main" xmlns="" id="{D0FCD2DE-AF5B-2142-9A25-38AE1A8F4D68}"/>
                  </a:ext>
                </a:extLst>
              </p14:cNvPr>
              <p14:cNvContentPartPr/>
              <p14:nvPr/>
            </p14:nvContentPartPr>
            <p14:xfrm>
              <a:off x="4770979" y="3440299"/>
              <a:ext cx="698400" cy="2466720"/>
            </p14:xfrm>
          </p:contentPart>
        </mc:Choice>
        <mc:Fallback xmlns="">
          <p:pic>
            <p:nvPicPr>
              <p:cNvPr id="61" name="Рукописный ввод 60">
                <a:extLst>
                  <a:ext uri="{FF2B5EF4-FFF2-40B4-BE49-F238E27FC236}">
                    <a16:creationId xmlns:a16="http://schemas.microsoft.com/office/drawing/2014/main" id="{D0FCD2DE-AF5B-2142-9A25-38AE1A8F4D68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753339" y="3422659"/>
                <a:ext cx="734040" cy="250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62" name="Рукописный ввод 61">
                <a:extLst>
                  <a:ext uri="{FF2B5EF4-FFF2-40B4-BE49-F238E27FC236}">
                    <a16:creationId xmlns:a16="http://schemas.microsoft.com/office/drawing/2014/main" xmlns="" id="{880BCF78-9567-0D40-B910-1717E42D824B}"/>
                  </a:ext>
                </a:extLst>
              </p14:cNvPr>
              <p14:cNvContentPartPr/>
              <p14:nvPr/>
            </p14:nvContentPartPr>
            <p14:xfrm>
              <a:off x="4185979" y="3634699"/>
              <a:ext cx="676440" cy="2747520"/>
            </p14:xfrm>
          </p:contentPart>
        </mc:Choice>
        <mc:Fallback xmlns="">
          <p:pic>
            <p:nvPicPr>
              <p:cNvPr id="62" name="Рукописный ввод 61">
                <a:extLst>
                  <a:ext uri="{FF2B5EF4-FFF2-40B4-BE49-F238E27FC236}">
                    <a16:creationId xmlns:a16="http://schemas.microsoft.com/office/drawing/2014/main" id="{880BCF78-9567-0D40-B910-1717E42D824B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167979" y="3616699"/>
                <a:ext cx="712080" cy="2783160"/>
              </a:xfrm>
              <a:prstGeom prst="rect">
                <a:avLst/>
              </a:prstGeom>
            </p:spPr>
          </p:pic>
        </mc:Fallback>
      </mc:AlternateContent>
      <p:grpSp>
        <p:nvGrpSpPr>
          <p:cNvPr id="69" name="Группа 68">
            <a:extLst>
              <a:ext uri="{FF2B5EF4-FFF2-40B4-BE49-F238E27FC236}">
                <a16:creationId xmlns:a16="http://schemas.microsoft.com/office/drawing/2014/main" xmlns="" id="{2BAF25CB-60E7-C04D-9F6D-F99261560591}"/>
              </a:ext>
            </a:extLst>
          </p:cNvPr>
          <p:cNvGrpSpPr/>
          <p:nvPr/>
        </p:nvGrpSpPr>
        <p:grpSpPr>
          <a:xfrm>
            <a:off x="4171579" y="2919379"/>
            <a:ext cx="2183760" cy="1326600"/>
            <a:chOff x="4171579" y="2919379"/>
            <a:chExt cx="2183760" cy="1326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63" name="Рукописный ввод 62">
                  <a:extLst>
                    <a:ext uri="{FF2B5EF4-FFF2-40B4-BE49-F238E27FC236}">
                      <a16:creationId xmlns:a16="http://schemas.microsoft.com/office/drawing/2014/main" xmlns="" id="{B8FFDA26-2473-A74D-8AB0-DEE174B10F88}"/>
                    </a:ext>
                  </a:extLst>
                </p14:cNvPr>
                <p14:cNvContentPartPr/>
                <p14:nvPr/>
              </p14:nvContentPartPr>
              <p14:xfrm>
                <a:off x="4171579" y="2981659"/>
                <a:ext cx="581040" cy="1264320"/>
              </p14:xfrm>
            </p:contentPart>
          </mc:Choice>
          <mc:Fallback xmlns="">
            <p:pic>
              <p:nvPicPr>
                <p:cNvPr id="63" name="Рукописный ввод 62">
                  <a:extLst>
                    <a:ext uri="{FF2B5EF4-FFF2-40B4-BE49-F238E27FC236}">
                      <a16:creationId xmlns:a16="http://schemas.microsoft.com/office/drawing/2014/main" id="{B8FFDA26-2473-A74D-8AB0-DEE174B10F88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153939" y="2963659"/>
                  <a:ext cx="616680" cy="129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64" name="Рукописный ввод 63">
                  <a:extLst>
                    <a:ext uri="{FF2B5EF4-FFF2-40B4-BE49-F238E27FC236}">
                      <a16:creationId xmlns:a16="http://schemas.microsoft.com/office/drawing/2014/main" xmlns="" id="{6552473F-B09A-5B48-9F53-9E7E3AA2DE33}"/>
                    </a:ext>
                  </a:extLst>
                </p14:cNvPr>
                <p14:cNvContentPartPr/>
                <p14:nvPr/>
              </p14:nvContentPartPr>
              <p14:xfrm>
                <a:off x="5303059" y="2943499"/>
                <a:ext cx="1052280" cy="590760"/>
              </p14:xfrm>
            </p:contentPart>
          </mc:Choice>
          <mc:Fallback xmlns="">
            <p:pic>
              <p:nvPicPr>
                <p:cNvPr id="64" name="Рукописный ввод 63">
                  <a:extLst>
                    <a:ext uri="{FF2B5EF4-FFF2-40B4-BE49-F238E27FC236}">
                      <a16:creationId xmlns:a16="http://schemas.microsoft.com/office/drawing/2014/main" id="{6552473F-B09A-5B48-9F53-9E7E3AA2DE3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285419" y="2925499"/>
                  <a:ext cx="1087920" cy="62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66" name="Рукописный ввод 65">
                  <a:extLst>
                    <a:ext uri="{FF2B5EF4-FFF2-40B4-BE49-F238E27FC236}">
                      <a16:creationId xmlns:a16="http://schemas.microsoft.com/office/drawing/2014/main" xmlns="" id="{6233B533-EBB2-D145-9F41-CB893410D614}"/>
                    </a:ext>
                  </a:extLst>
                </p14:cNvPr>
                <p14:cNvContentPartPr/>
                <p14:nvPr/>
              </p14:nvContentPartPr>
              <p14:xfrm>
                <a:off x="5245459" y="2919379"/>
                <a:ext cx="621000" cy="112680"/>
              </p14:xfrm>
            </p:contentPart>
          </mc:Choice>
          <mc:Fallback xmlns="">
            <p:pic>
              <p:nvPicPr>
                <p:cNvPr id="66" name="Рукописный ввод 65">
                  <a:extLst>
                    <a:ext uri="{FF2B5EF4-FFF2-40B4-BE49-F238E27FC236}">
                      <a16:creationId xmlns:a16="http://schemas.microsoft.com/office/drawing/2014/main" id="{6233B533-EBB2-D145-9F41-CB893410D61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227819" y="2901379"/>
                  <a:ext cx="656640" cy="14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68" name="Рукописный ввод 67">
                  <a:extLst>
                    <a:ext uri="{FF2B5EF4-FFF2-40B4-BE49-F238E27FC236}">
                      <a16:creationId xmlns:a16="http://schemas.microsoft.com/office/drawing/2014/main" xmlns="" id="{06D17FCA-EB30-3844-ABFC-DB659D0D1D1D}"/>
                    </a:ext>
                  </a:extLst>
                </p14:cNvPr>
                <p14:cNvContentPartPr/>
                <p14:nvPr/>
              </p14:nvContentPartPr>
              <p14:xfrm>
                <a:off x="5940259" y="3029899"/>
                <a:ext cx="296280" cy="212400"/>
              </p14:xfrm>
            </p:contentPart>
          </mc:Choice>
          <mc:Fallback xmlns="">
            <p:pic>
              <p:nvPicPr>
                <p:cNvPr id="68" name="Рукописный ввод 67">
                  <a:extLst>
                    <a:ext uri="{FF2B5EF4-FFF2-40B4-BE49-F238E27FC236}">
                      <a16:creationId xmlns:a16="http://schemas.microsoft.com/office/drawing/2014/main" id="{06D17FCA-EB30-3844-ABFC-DB659D0D1D1D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922259" y="3012259"/>
                  <a:ext cx="331920" cy="248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70" name="Рукописный ввод 69">
                <a:extLst>
                  <a:ext uri="{FF2B5EF4-FFF2-40B4-BE49-F238E27FC236}">
                    <a16:creationId xmlns:a16="http://schemas.microsoft.com/office/drawing/2014/main" xmlns="" id="{77E8FA45-CA5C-284F-8130-8D31596B4715}"/>
                  </a:ext>
                </a:extLst>
              </p14:cNvPr>
              <p14:cNvContentPartPr/>
              <p14:nvPr/>
            </p14:nvContentPartPr>
            <p14:xfrm>
              <a:off x="4213699" y="2929099"/>
              <a:ext cx="124920" cy="117000"/>
            </p14:xfrm>
          </p:contentPart>
        </mc:Choice>
        <mc:Fallback xmlns="">
          <p:pic>
            <p:nvPicPr>
              <p:cNvPr id="70" name="Рукописный ввод 69">
                <a:extLst>
                  <a:ext uri="{FF2B5EF4-FFF2-40B4-BE49-F238E27FC236}">
                    <a16:creationId xmlns:a16="http://schemas.microsoft.com/office/drawing/2014/main" id="{77E8FA45-CA5C-284F-8130-8D31596B4715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4195699" y="2911099"/>
                <a:ext cx="16056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74" name="Рукописный ввод 73">
                <a:extLst>
                  <a:ext uri="{FF2B5EF4-FFF2-40B4-BE49-F238E27FC236}">
                    <a16:creationId xmlns:a16="http://schemas.microsoft.com/office/drawing/2014/main" xmlns="" id="{B9579514-A28C-B042-BB6C-8A82EB01F087}"/>
                  </a:ext>
                </a:extLst>
              </p14:cNvPr>
              <p14:cNvContentPartPr/>
              <p14:nvPr/>
            </p14:nvContentPartPr>
            <p14:xfrm>
              <a:off x="5442019" y="3961939"/>
              <a:ext cx="23760" cy="235800"/>
            </p14:xfrm>
          </p:contentPart>
        </mc:Choice>
        <mc:Fallback xmlns="">
          <p:pic>
            <p:nvPicPr>
              <p:cNvPr id="74" name="Рукописный ввод 73">
                <a:extLst>
                  <a:ext uri="{FF2B5EF4-FFF2-40B4-BE49-F238E27FC236}">
                    <a16:creationId xmlns:a16="http://schemas.microsoft.com/office/drawing/2014/main" id="{B9579514-A28C-B042-BB6C-8A82EB01F087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424019" y="3944299"/>
                <a:ext cx="59400" cy="2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76" name="Рукописный ввод 75">
                <a:extLst>
                  <a:ext uri="{FF2B5EF4-FFF2-40B4-BE49-F238E27FC236}">
                    <a16:creationId xmlns:a16="http://schemas.microsoft.com/office/drawing/2014/main" xmlns="" id="{6E538BD7-E52E-BE46-A7B3-7E33AFEE4362}"/>
                  </a:ext>
                </a:extLst>
              </p14:cNvPr>
              <p14:cNvContentPartPr/>
              <p14:nvPr/>
            </p14:nvContentPartPr>
            <p14:xfrm>
              <a:off x="5403139" y="3542179"/>
              <a:ext cx="1368720" cy="910800"/>
            </p14:xfrm>
          </p:contentPart>
        </mc:Choice>
        <mc:Fallback xmlns="">
          <p:pic>
            <p:nvPicPr>
              <p:cNvPr id="76" name="Рукописный ввод 75">
                <a:extLst>
                  <a:ext uri="{FF2B5EF4-FFF2-40B4-BE49-F238E27FC236}">
                    <a16:creationId xmlns:a16="http://schemas.microsoft.com/office/drawing/2014/main" id="{6E538BD7-E52E-BE46-A7B3-7E33AFEE4362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385139" y="3524539"/>
                <a:ext cx="1404360" cy="94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78" name="Рукописный ввод 77">
                <a:extLst>
                  <a:ext uri="{FF2B5EF4-FFF2-40B4-BE49-F238E27FC236}">
                    <a16:creationId xmlns:a16="http://schemas.microsoft.com/office/drawing/2014/main" xmlns="" id="{A6E44BD5-C114-6E46-9FE9-43097A492C65}"/>
                  </a:ext>
                </a:extLst>
              </p14:cNvPr>
              <p14:cNvContentPartPr/>
              <p14:nvPr/>
            </p14:nvContentPartPr>
            <p14:xfrm>
              <a:off x="5435539" y="3522019"/>
              <a:ext cx="1438560" cy="995040"/>
            </p14:xfrm>
          </p:contentPart>
        </mc:Choice>
        <mc:Fallback xmlns="">
          <p:pic>
            <p:nvPicPr>
              <p:cNvPr id="78" name="Рукописный ввод 77">
                <a:extLst>
                  <a:ext uri="{FF2B5EF4-FFF2-40B4-BE49-F238E27FC236}">
                    <a16:creationId xmlns:a16="http://schemas.microsoft.com/office/drawing/2014/main" id="{A6E44BD5-C114-6E46-9FE9-43097A492C65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417899" y="3504379"/>
                <a:ext cx="1474200" cy="103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81" name="Рукописный ввод 80">
                <a:extLst>
                  <a:ext uri="{FF2B5EF4-FFF2-40B4-BE49-F238E27FC236}">
                    <a16:creationId xmlns:a16="http://schemas.microsoft.com/office/drawing/2014/main" xmlns="" id="{7BAD60F7-2290-9944-A530-86B538E39339}"/>
                  </a:ext>
                </a:extLst>
              </p14:cNvPr>
              <p14:cNvContentPartPr/>
              <p14:nvPr/>
            </p14:nvContentPartPr>
            <p14:xfrm>
              <a:off x="5640379" y="3459379"/>
              <a:ext cx="1283760" cy="747720"/>
            </p14:xfrm>
          </p:contentPart>
        </mc:Choice>
        <mc:Fallback xmlns="">
          <p:pic>
            <p:nvPicPr>
              <p:cNvPr id="81" name="Рукописный ввод 80">
                <a:extLst>
                  <a:ext uri="{FF2B5EF4-FFF2-40B4-BE49-F238E27FC236}">
                    <a16:creationId xmlns:a16="http://schemas.microsoft.com/office/drawing/2014/main" id="{7BAD60F7-2290-9944-A530-86B538E39339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5622379" y="3441379"/>
                <a:ext cx="1319400" cy="78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33" name="Рукописный ввод 132">
                <a:extLst>
                  <a:ext uri="{FF2B5EF4-FFF2-40B4-BE49-F238E27FC236}">
                    <a16:creationId xmlns:a16="http://schemas.microsoft.com/office/drawing/2014/main" xmlns="" id="{D094C7F5-2846-3C4A-91BA-431DC4CDEE05}"/>
                  </a:ext>
                </a:extLst>
              </p14:cNvPr>
              <p14:cNvContentPartPr/>
              <p14:nvPr/>
            </p14:nvContentPartPr>
            <p14:xfrm>
              <a:off x="6982967" y="6035791"/>
              <a:ext cx="883800" cy="722520"/>
            </p14:xfrm>
          </p:contentPart>
        </mc:Choice>
        <mc:Fallback xmlns="">
          <p:pic>
            <p:nvPicPr>
              <p:cNvPr id="133" name="Рукописный ввод 132">
                <a:extLst>
                  <a:ext uri="{FF2B5EF4-FFF2-40B4-BE49-F238E27FC236}">
                    <a16:creationId xmlns:a16="http://schemas.microsoft.com/office/drawing/2014/main" id="{D094C7F5-2846-3C4A-91BA-431DC4CDEE05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6965327" y="6018151"/>
                <a:ext cx="919440" cy="75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41" name="Рукописный ввод 140">
                <a:extLst>
                  <a:ext uri="{FF2B5EF4-FFF2-40B4-BE49-F238E27FC236}">
                    <a16:creationId xmlns:a16="http://schemas.microsoft.com/office/drawing/2014/main" xmlns="" id="{0D460129-5041-C94C-AFD6-405C318A523A}"/>
                  </a:ext>
                </a:extLst>
              </p14:cNvPr>
              <p14:cNvContentPartPr/>
              <p14:nvPr/>
            </p14:nvContentPartPr>
            <p14:xfrm>
              <a:off x="6918887" y="6050551"/>
              <a:ext cx="828360" cy="484200"/>
            </p14:xfrm>
          </p:contentPart>
        </mc:Choice>
        <mc:Fallback xmlns="">
          <p:pic>
            <p:nvPicPr>
              <p:cNvPr id="141" name="Рукописный ввод 140">
                <a:extLst>
                  <a:ext uri="{FF2B5EF4-FFF2-40B4-BE49-F238E27FC236}">
                    <a16:creationId xmlns:a16="http://schemas.microsoft.com/office/drawing/2014/main" id="{0D460129-5041-C94C-AFD6-405C318A523A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6900887" y="6032911"/>
                <a:ext cx="864000" cy="51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148" name="Рукописный ввод 147">
                <a:extLst>
                  <a:ext uri="{FF2B5EF4-FFF2-40B4-BE49-F238E27FC236}">
                    <a16:creationId xmlns:a16="http://schemas.microsoft.com/office/drawing/2014/main" xmlns="" id="{F3253521-DEBE-1A46-8488-60BD61EDDCC0}"/>
                  </a:ext>
                </a:extLst>
              </p14:cNvPr>
              <p14:cNvContentPartPr/>
              <p14:nvPr/>
            </p14:nvContentPartPr>
            <p14:xfrm>
              <a:off x="6921407" y="5896471"/>
              <a:ext cx="1136520" cy="943560"/>
            </p14:xfrm>
          </p:contentPart>
        </mc:Choice>
        <mc:Fallback xmlns="">
          <p:pic>
            <p:nvPicPr>
              <p:cNvPr id="148" name="Рукописный ввод 147">
                <a:extLst>
                  <a:ext uri="{FF2B5EF4-FFF2-40B4-BE49-F238E27FC236}">
                    <a16:creationId xmlns:a16="http://schemas.microsoft.com/office/drawing/2014/main" id="{F3253521-DEBE-1A46-8488-60BD61EDDCC0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6903407" y="5878831"/>
                <a:ext cx="1172160" cy="979200"/>
              </a:xfrm>
              <a:prstGeom prst="rect">
                <a:avLst/>
              </a:prstGeom>
            </p:spPr>
          </p:pic>
        </mc:Fallback>
      </mc:AlternateContent>
      <p:grpSp>
        <p:nvGrpSpPr>
          <p:cNvPr id="151" name="Группа 150">
            <a:extLst>
              <a:ext uri="{FF2B5EF4-FFF2-40B4-BE49-F238E27FC236}">
                <a16:creationId xmlns:a16="http://schemas.microsoft.com/office/drawing/2014/main" xmlns="" id="{05176C39-54FC-A346-8F70-E16BB581DBE5}"/>
              </a:ext>
            </a:extLst>
          </p:cNvPr>
          <p:cNvGrpSpPr/>
          <p:nvPr/>
        </p:nvGrpSpPr>
        <p:grpSpPr>
          <a:xfrm>
            <a:off x="4168847" y="5833111"/>
            <a:ext cx="3528000" cy="987840"/>
            <a:chOff x="4168847" y="5833111"/>
            <a:chExt cx="3528000" cy="987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118" name="Рукописный ввод 117">
                  <a:extLst>
                    <a:ext uri="{FF2B5EF4-FFF2-40B4-BE49-F238E27FC236}">
                      <a16:creationId xmlns:a16="http://schemas.microsoft.com/office/drawing/2014/main" xmlns="" id="{9F27239A-DEE3-A74D-BB9E-ED259FBADAA8}"/>
                    </a:ext>
                  </a:extLst>
                </p14:cNvPr>
                <p14:cNvContentPartPr/>
                <p14:nvPr/>
              </p14:nvContentPartPr>
              <p14:xfrm>
                <a:off x="4711367" y="6084391"/>
                <a:ext cx="694800" cy="685800"/>
              </p14:xfrm>
            </p:contentPart>
          </mc:Choice>
          <mc:Fallback xmlns="">
            <p:pic>
              <p:nvPicPr>
                <p:cNvPr id="118" name="Рукописный ввод 117">
                  <a:extLst>
                    <a:ext uri="{FF2B5EF4-FFF2-40B4-BE49-F238E27FC236}">
                      <a16:creationId xmlns:a16="http://schemas.microsoft.com/office/drawing/2014/main" id="{9F27239A-DEE3-A74D-BB9E-ED259FBADAA8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693367" y="6066391"/>
                  <a:ext cx="730440" cy="72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119" name="Рукописный ввод 118">
                  <a:extLst>
                    <a:ext uri="{FF2B5EF4-FFF2-40B4-BE49-F238E27FC236}">
                      <a16:creationId xmlns:a16="http://schemas.microsoft.com/office/drawing/2014/main" xmlns="" id="{64EFA1E1-C0E4-EC4B-BB72-3011B6C20D3C}"/>
                    </a:ext>
                  </a:extLst>
                </p14:cNvPr>
                <p14:cNvContentPartPr/>
                <p14:nvPr/>
              </p14:nvContentPartPr>
              <p14:xfrm>
                <a:off x="5327327" y="6219031"/>
                <a:ext cx="1064160" cy="579960"/>
              </p14:xfrm>
            </p:contentPart>
          </mc:Choice>
          <mc:Fallback xmlns="">
            <p:pic>
              <p:nvPicPr>
                <p:cNvPr id="119" name="Рукописный ввод 118">
                  <a:extLst>
                    <a:ext uri="{FF2B5EF4-FFF2-40B4-BE49-F238E27FC236}">
                      <a16:creationId xmlns:a16="http://schemas.microsoft.com/office/drawing/2014/main" id="{64EFA1E1-C0E4-EC4B-BB72-3011B6C20D3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309327" y="6201391"/>
                  <a:ext cx="1099800" cy="61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120" name="Рукописный ввод 119">
                  <a:extLst>
                    <a:ext uri="{FF2B5EF4-FFF2-40B4-BE49-F238E27FC236}">
                      <a16:creationId xmlns:a16="http://schemas.microsoft.com/office/drawing/2014/main" xmlns="" id="{B8C251EB-1B35-034F-BD69-8D16A499E651}"/>
                    </a:ext>
                  </a:extLst>
                </p14:cNvPr>
                <p14:cNvContentPartPr/>
                <p14:nvPr/>
              </p14:nvContentPartPr>
              <p14:xfrm>
                <a:off x="4498607" y="6375991"/>
                <a:ext cx="604080" cy="373680"/>
              </p14:xfrm>
            </p:contentPart>
          </mc:Choice>
          <mc:Fallback xmlns="">
            <p:pic>
              <p:nvPicPr>
                <p:cNvPr id="120" name="Рукописный ввод 119">
                  <a:extLst>
                    <a:ext uri="{FF2B5EF4-FFF2-40B4-BE49-F238E27FC236}">
                      <a16:creationId xmlns:a16="http://schemas.microsoft.com/office/drawing/2014/main" id="{B8C251EB-1B35-034F-BD69-8D16A499E65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480607" y="6357991"/>
                  <a:ext cx="639720" cy="40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121" name="Рукописный ввод 120">
                  <a:extLst>
                    <a:ext uri="{FF2B5EF4-FFF2-40B4-BE49-F238E27FC236}">
                      <a16:creationId xmlns:a16="http://schemas.microsoft.com/office/drawing/2014/main" xmlns="" id="{6E878555-060A-384D-8ED1-0F94E671A0A6}"/>
                    </a:ext>
                  </a:extLst>
                </p14:cNvPr>
                <p14:cNvContentPartPr/>
                <p14:nvPr/>
              </p14:nvContentPartPr>
              <p14:xfrm>
                <a:off x="6275207" y="6306871"/>
                <a:ext cx="691560" cy="463320"/>
              </p14:xfrm>
            </p:contentPart>
          </mc:Choice>
          <mc:Fallback xmlns="">
            <p:pic>
              <p:nvPicPr>
                <p:cNvPr id="121" name="Рукописный ввод 120">
                  <a:extLst>
                    <a:ext uri="{FF2B5EF4-FFF2-40B4-BE49-F238E27FC236}">
                      <a16:creationId xmlns:a16="http://schemas.microsoft.com/office/drawing/2014/main" id="{6E878555-060A-384D-8ED1-0F94E671A0A6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257567" y="6289231"/>
                  <a:ext cx="727200" cy="49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123" name="Рукописный ввод 122">
                  <a:extLst>
                    <a:ext uri="{FF2B5EF4-FFF2-40B4-BE49-F238E27FC236}">
                      <a16:creationId xmlns:a16="http://schemas.microsoft.com/office/drawing/2014/main" xmlns="" id="{6A8C146A-4AE7-5A4A-8448-C23BC6DE6D48}"/>
                    </a:ext>
                  </a:extLst>
                </p14:cNvPr>
                <p14:cNvContentPartPr/>
                <p14:nvPr/>
              </p14:nvContentPartPr>
              <p14:xfrm>
                <a:off x="6024647" y="6026431"/>
                <a:ext cx="562680" cy="430200"/>
              </p14:xfrm>
            </p:contentPart>
          </mc:Choice>
          <mc:Fallback xmlns="">
            <p:pic>
              <p:nvPicPr>
                <p:cNvPr id="123" name="Рукописный ввод 122">
                  <a:extLst>
                    <a:ext uri="{FF2B5EF4-FFF2-40B4-BE49-F238E27FC236}">
                      <a16:creationId xmlns:a16="http://schemas.microsoft.com/office/drawing/2014/main" id="{6A8C146A-4AE7-5A4A-8448-C23BC6DE6D48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007007" y="6008791"/>
                  <a:ext cx="59832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125" name="Рукописный ввод 124">
                  <a:extLst>
                    <a:ext uri="{FF2B5EF4-FFF2-40B4-BE49-F238E27FC236}">
                      <a16:creationId xmlns:a16="http://schemas.microsoft.com/office/drawing/2014/main" xmlns="" id="{CCC01E9C-C0A9-A14A-9B97-21E3FF3DB27A}"/>
                    </a:ext>
                  </a:extLst>
                </p14:cNvPr>
                <p14:cNvContentPartPr/>
                <p14:nvPr/>
              </p14:nvContentPartPr>
              <p14:xfrm>
                <a:off x="6805847" y="6230551"/>
                <a:ext cx="638640" cy="527040"/>
              </p14:xfrm>
            </p:contentPart>
          </mc:Choice>
          <mc:Fallback xmlns="">
            <p:pic>
              <p:nvPicPr>
                <p:cNvPr id="125" name="Рукописный ввод 124">
                  <a:extLst>
                    <a:ext uri="{FF2B5EF4-FFF2-40B4-BE49-F238E27FC236}">
                      <a16:creationId xmlns:a16="http://schemas.microsoft.com/office/drawing/2014/main" id="{CCC01E9C-C0A9-A14A-9B97-21E3FF3DB27A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787847" y="6212551"/>
                  <a:ext cx="674280" cy="56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127" name="Рукописный ввод 126">
                  <a:extLst>
                    <a:ext uri="{FF2B5EF4-FFF2-40B4-BE49-F238E27FC236}">
                      <a16:creationId xmlns:a16="http://schemas.microsoft.com/office/drawing/2014/main" xmlns="" id="{FD8B4AF3-924F-114B-93ED-CAE5235BE7A7}"/>
                    </a:ext>
                  </a:extLst>
                </p14:cNvPr>
                <p14:cNvContentPartPr/>
                <p14:nvPr/>
              </p14:nvContentPartPr>
              <p14:xfrm>
                <a:off x="7373567" y="6422431"/>
                <a:ext cx="323280" cy="338760"/>
              </p14:xfrm>
            </p:contentPart>
          </mc:Choice>
          <mc:Fallback xmlns="">
            <p:pic>
              <p:nvPicPr>
                <p:cNvPr id="127" name="Рукописный ввод 126">
                  <a:extLst>
                    <a:ext uri="{FF2B5EF4-FFF2-40B4-BE49-F238E27FC236}">
                      <a16:creationId xmlns:a16="http://schemas.microsoft.com/office/drawing/2014/main" id="{FD8B4AF3-924F-114B-93ED-CAE5235BE7A7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355567" y="6404791"/>
                  <a:ext cx="358920" cy="37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135" name="Рукописный ввод 134">
                  <a:extLst>
                    <a:ext uri="{FF2B5EF4-FFF2-40B4-BE49-F238E27FC236}">
                      <a16:creationId xmlns:a16="http://schemas.microsoft.com/office/drawing/2014/main" xmlns="" id="{30626C22-C34F-DF46-BECB-91F750611467}"/>
                    </a:ext>
                  </a:extLst>
                </p14:cNvPr>
                <p14:cNvContentPartPr/>
                <p14:nvPr/>
              </p14:nvContentPartPr>
              <p14:xfrm>
                <a:off x="4344887" y="6139111"/>
                <a:ext cx="916560" cy="680760"/>
              </p14:xfrm>
            </p:contentPart>
          </mc:Choice>
          <mc:Fallback xmlns="">
            <p:pic>
              <p:nvPicPr>
                <p:cNvPr id="135" name="Рукописный ввод 134">
                  <a:extLst>
                    <a:ext uri="{FF2B5EF4-FFF2-40B4-BE49-F238E27FC236}">
                      <a16:creationId xmlns:a16="http://schemas.microsoft.com/office/drawing/2014/main" id="{30626C22-C34F-DF46-BECB-91F75061146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4327247" y="6121111"/>
                  <a:ext cx="952200" cy="71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137" name="Рукописный ввод 136">
                  <a:extLst>
                    <a:ext uri="{FF2B5EF4-FFF2-40B4-BE49-F238E27FC236}">
                      <a16:creationId xmlns:a16="http://schemas.microsoft.com/office/drawing/2014/main" xmlns="" id="{FE8A936F-20C1-1B43-ACCC-A4EFF0D5489D}"/>
                    </a:ext>
                  </a:extLst>
                </p14:cNvPr>
                <p14:cNvContentPartPr/>
                <p14:nvPr/>
              </p14:nvContentPartPr>
              <p14:xfrm>
                <a:off x="5827727" y="6067111"/>
                <a:ext cx="1011960" cy="529920"/>
              </p14:xfrm>
            </p:contentPart>
          </mc:Choice>
          <mc:Fallback xmlns="">
            <p:pic>
              <p:nvPicPr>
                <p:cNvPr id="137" name="Рукописный ввод 136">
                  <a:extLst>
                    <a:ext uri="{FF2B5EF4-FFF2-40B4-BE49-F238E27FC236}">
                      <a16:creationId xmlns:a16="http://schemas.microsoft.com/office/drawing/2014/main" id="{FE8A936F-20C1-1B43-ACCC-A4EFF0D5489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809727" y="6049111"/>
                  <a:ext cx="1047600" cy="56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138" name="Рукописный ввод 137">
                  <a:extLst>
                    <a:ext uri="{FF2B5EF4-FFF2-40B4-BE49-F238E27FC236}">
                      <a16:creationId xmlns:a16="http://schemas.microsoft.com/office/drawing/2014/main" xmlns="" id="{05509EE4-6203-2F46-9B42-2EF5706287DA}"/>
                    </a:ext>
                  </a:extLst>
                </p14:cNvPr>
                <p14:cNvContentPartPr/>
                <p14:nvPr/>
              </p14:nvContentPartPr>
              <p14:xfrm>
                <a:off x="6709727" y="6359071"/>
                <a:ext cx="615960" cy="409680"/>
              </p14:xfrm>
            </p:contentPart>
          </mc:Choice>
          <mc:Fallback xmlns="">
            <p:pic>
              <p:nvPicPr>
                <p:cNvPr id="138" name="Рукописный ввод 137">
                  <a:extLst>
                    <a:ext uri="{FF2B5EF4-FFF2-40B4-BE49-F238E27FC236}">
                      <a16:creationId xmlns:a16="http://schemas.microsoft.com/office/drawing/2014/main" id="{05509EE4-6203-2F46-9B42-2EF5706287DA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6692087" y="6341431"/>
                  <a:ext cx="651600" cy="44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143" name="Рукописный ввод 142">
                  <a:extLst>
                    <a:ext uri="{FF2B5EF4-FFF2-40B4-BE49-F238E27FC236}">
                      <a16:creationId xmlns:a16="http://schemas.microsoft.com/office/drawing/2014/main" xmlns="" id="{171DB16F-CEBC-DE4C-A290-D121946BCF0D}"/>
                    </a:ext>
                  </a:extLst>
                </p14:cNvPr>
                <p14:cNvContentPartPr/>
                <p14:nvPr/>
              </p14:nvContentPartPr>
              <p14:xfrm>
                <a:off x="4912967" y="5963071"/>
                <a:ext cx="1474920" cy="402840"/>
              </p14:xfrm>
            </p:contentPart>
          </mc:Choice>
          <mc:Fallback xmlns="">
            <p:pic>
              <p:nvPicPr>
                <p:cNvPr id="143" name="Рукописный ввод 142">
                  <a:extLst>
                    <a:ext uri="{FF2B5EF4-FFF2-40B4-BE49-F238E27FC236}">
                      <a16:creationId xmlns:a16="http://schemas.microsoft.com/office/drawing/2014/main" id="{171DB16F-CEBC-DE4C-A290-D121946BCF0D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895327" y="5945431"/>
                  <a:ext cx="1510560" cy="43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144" name="Рукописный ввод 143">
                  <a:extLst>
                    <a:ext uri="{FF2B5EF4-FFF2-40B4-BE49-F238E27FC236}">
                      <a16:creationId xmlns:a16="http://schemas.microsoft.com/office/drawing/2014/main" xmlns="" id="{7F40F748-C2E0-3644-809B-95BC314D69A6}"/>
                    </a:ext>
                  </a:extLst>
                </p14:cNvPr>
                <p14:cNvContentPartPr/>
                <p14:nvPr/>
              </p14:nvContentPartPr>
              <p14:xfrm>
                <a:off x="5614607" y="6570031"/>
                <a:ext cx="1271520" cy="170280"/>
              </p14:xfrm>
            </p:contentPart>
          </mc:Choice>
          <mc:Fallback xmlns="">
            <p:pic>
              <p:nvPicPr>
                <p:cNvPr id="144" name="Рукописный ввод 143">
                  <a:extLst>
                    <a:ext uri="{FF2B5EF4-FFF2-40B4-BE49-F238E27FC236}">
                      <a16:creationId xmlns:a16="http://schemas.microsoft.com/office/drawing/2014/main" id="{7F40F748-C2E0-3644-809B-95BC314D69A6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596607" y="6552031"/>
                  <a:ext cx="130716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146" name="Рукописный ввод 145">
                  <a:extLst>
                    <a:ext uri="{FF2B5EF4-FFF2-40B4-BE49-F238E27FC236}">
                      <a16:creationId xmlns:a16="http://schemas.microsoft.com/office/drawing/2014/main" xmlns="" id="{F09CE06B-B930-B442-AC12-F7F60D0930C2}"/>
                    </a:ext>
                  </a:extLst>
                </p14:cNvPr>
                <p14:cNvContentPartPr/>
                <p14:nvPr/>
              </p14:nvContentPartPr>
              <p14:xfrm>
                <a:off x="6399767" y="6729871"/>
                <a:ext cx="972720" cy="24840"/>
              </p14:xfrm>
            </p:contentPart>
          </mc:Choice>
          <mc:Fallback xmlns="">
            <p:pic>
              <p:nvPicPr>
                <p:cNvPr id="146" name="Рукописный ввод 145">
                  <a:extLst>
                    <a:ext uri="{FF2B5EF4-FFF2-40B4-BE49-F238E27FC236}">
                      <a16:creationId xmlns:a16="http://schemas.microsoft.com/office/drawing/2014/main" id="{F09CE06B-B930-B442-AC12-F7F60D0930C2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6381767" y="6711871"/>
                  <a:ext cx="100836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150" name="Рукописный ввод 149">
                  <a:extLst>
                    <a:ext uri="{FF2B5EF4-FFF2-40B4-BE49-F238E27FC236}">
                      <a16:creationId xmlns:a16="http://schemas.microsoft.com/office/drawing/2014/main" xmlns="" id="{DC041A0D-E5E8-824D-B66F-5DAB0B3AE0BF}"/>
                    </a:ext>
                  </a:extLst>
                </p14:cNvPr>
                <p14:cNvContentPartPr/>
                <p14:nvPr/>
              </p14:nvContentPartPr>
              <p14:xfrm>
                <a:off x="4168847" y="5833111"/>
                <a:ext cx="1268640" cy="987840"/>
              </p14:xfrm>
            </p:contentPart>
          </mc:Choice>
          <mc:Fallback xmlns="">
            <p:pic>
              <p:nvPicPr>
                <p:cNvPr id="150" name="Рукописный ввод 149">
                  <a:extLst>
                    <a:ext uri="{FF2B5EF4-FFF2-40B4-BE49-F238E27FC236}">
                      <a16:creationId xmlns:a16="http://schemas.microsoft.com/office/drawing/2014/main" id="{DC041A0D-E5E8-824D-B66F-5DAB0B3AE0BF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150847" y="5815471"/>
                  <a:ext cx="1304280" cy="102348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53" name="Овальная выноска 152">
            <a:extLst>
              <a:ext uri="{FF2B5EF4-FFF2-40B4-BE49-F238E27FC236}">
                <a16:creationId xmlns:a16="http://schemas.microsoft.com/office/drawing/2014/main" xmlns="" id="{23031CE7-E061-0042-9CD3-2D2611B8B8B6}"/>
              </a:ext>
            </a:extLst>
          </p:cNvPr>
          <p:cNvSpPr/>
          <p:nvPr/>
        </p:nvSpPr>
        <p:spPr>
          <a:xfrm flipH="1">
            <a:off x="1140549" y="352204"/>
            <a:ext cx="2995390" cy="2192055"/>
          </a:xfrm>
          <a:prstGeom prst="wedgeEllipseCallout">
            <a:avLst/>
          </a:prstGeom>
          <a:solidFill>
            <a:srgbClr val="7EADE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Смотрю уверенно в будущее!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4">
            <p14:nvContentPartPr>
              <p14:cNvPr id="155" name="Рукописный ввод 154">
                <a:extLst>
                  <a:ext uri="{FF2B5EF4-FFF2-40B4-BE49-F238E27FC236}">
                    <a16:creationId xmlns:a16="http://schemas.microsoft.com/office/drawing/2014/main" xmlns="" id="{C3C8FA10-FB1A-634D-8F5A-76FFF13283C9}"/>
                  </a:ext>
                </a:extLst>
              </p14:cNvPr>
              <p14:cNvContentPartPr/>
              <p14:nvPr/>
            </p14:nvContentPartPr>
            <p14:xfrm>
              <a:off x="4046218" y="2825788"/>
              <a:ext cx="2335680" cy="4012920"/>
            </p14:xfrm>
          </p:contentPart>
        </mc:Choice>
        <mc:Fallback xmlns="">
          <p:pic>
            <p:nvPicPr>
              <p:cNvPr id="155" name="Рукописный ввод 154">
                <a:extLst>
                  <a:ext uri="{FF2B5EF4-FFF2-40B4-BE49-F238E27FC236}">
                    <a16:creationId xmlns:a16="http://schemas.microsoft.com/office/drawing/2014/main" id="{C3C8FA10-FB1A-634D-8F5A-76FFF13283C9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4028218" y="2807788"/>
                <a:ext cx="2371320" cy="404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6">
            <p14:nvContentPartPr>
              <p14:cNvPr id="156" name="Рукописный ввод 155">
                <a:extLst>
                  <a:ext uri="{FF2B5EF4-FFF2-40B4-BE49-F238E27FC236}">
                    <a16:creationId xmlns:a16="http://schemas.microsoft.com/office/drawing/2014/main" xmlns="" id="{EB2DBFA3-BC03-DF4D-9AA6-79285361A8E3}"/>
                  </a:ext>
                </a:extLst>
              </p14:cNvPr>
              <p14:cNvContentPartPr/>
              <p14:nvPr/>
            </p14:nvContentPartPr>
            <p14:xfrm>
              <a:off x="6612658" y="2771428"/>
              <a:ext cx="1562400" cy="4090680"/>
            </p14:xfrm>
          </p:contentPart>
        </mc:Choice>
        <mc:Fallback xmlns="">
          <p:pic>
            <p:nvPicPr>
              <p:cNvPr id="156" name="Рукописный ввод 155">
                <a:extLst>
                  <a:ext uri="{FF2B5EF4-FFF2-40B4-BE49-F238E27FC236}">
                    <a16:creationId xmlns:a16="http://schemas.microsoft.com/office/drawing/2014/main" id="{EB2DBFA3-BC03-DF4D-9AA6-79285361A8E3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6594658" y="2753788"/>
                <a:ext cx="1598040" cy="412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2644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F70DC9BD-BA8E-334B-950C-E8EDFF8651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9978" y="181992"/>
            <a:ext cx="11812044" cy="6494015"/>
          </a:xfrm>
          <a:prstGeom prst="rect">
            <a:avLst/>
          </a:prstGeom>
          <a:solidFill>
            <a:schemeClr val="bg1"/>
          </a:solidFill>
          <a:ln w="346075" cap="sq" cmpd="sng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Рукописный ввод 1">
                <a:extLst>
                  <a:ext uri="{FF2B5EF4-FFF2-40B4-BE49-F238E27FC236}">
                    <a16:creationId xmlns:a16="http://schemas.microsoft.com/office/drawing/2014/main" xmlns="" id="{67C347FF-8DBB-B742-9671-E24B7F57D11C}"/>
                  </a:ext>
                </a:extLst>
              </p14:cNvPr>
              <p14:cNvContentPartPr/>
              <p14:nvPr/>
            </p14:nvContentPartPr>
            <p14:xfrm>
              <a:off x="815938" y="462748"/>
              <a:ext cx="360" cy="360"/>
            </p14:xfrm>
          </p:contentPart>
        </mc:Choice>
        <mc:Fallback xmlns="">
          <p:pic>
            <p:nvPicPr>
              <p:cNvPr id="2" name="Рукописный ввод 1">
                <a:extLst>
                  <a:ext uri="{FF2B5EF4-FFF2-40B4-BE49-F238E27FC236}">
                    <a16:creationId xmlns:a16="http://schemas.microsoft.com/office/drawing/2014/main" id="{67C347FF-8DBB-B742-9671-E24B7F57D11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8298" y="444748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9F40CB0-366B-DB41-A468-2652AE9BF183}"/>
              </a:ext>
            </a:extLst>
          </p:cNvPr>
          <p:cNvSpPr txBox="1"/>
          <p:nvPr/>
        </p:nvSpPr>
        <p:spPr>
          <a:xfrm>
            <a:off x="5398717" y="697611"/>
            <a:ext cx="6263015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МОЖЕТ РАЗБИТЬСЯ ЗЕРКАЛО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, </a:t>
            </a:r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НО НЕ РАЗБИВАЙ ЖИЗНЬ!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FC4B2BE-F8AE-FC4D-A969-A52F5306A657}"/>
              </a:ext>
            </a:extLst>
          </p:cNvPr>
          <p:cNvSpPr txBox="1"/>
          <p:nvPr/>
        </p:nvSpPr>
        <p:spPr>
          <a:xfrm>
            <a:off x="8339256" y="5776817"/>
            <a:ext cx="3381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highlight>
                  <a:srgbClr val="FF0000"/>
                </a:highlight>
              </a:rPr>
              <a:t>СТОП НАРКОТИКИ!</a:t>
            </a:r>
          </a:p>
        </p:txBody>
      </p:sp>
    </p:spTree>
    <p:extLst>
      <p:ext uri="{BB962C8B-B14F-4D97-AF65-F5344CB8AC3E}">
        <p14:creationId xmlns:p14="http://schemas.microsoft.com/office/powerpoint/2010/main" val="2232653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2D5DC3E6-7DF7-8640-B53B-94F5E24A07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B72CF7-E030-A24B-B097-EDCD18CE2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04" y="5058393"/>
            <a:ext cx="8410634" cy="722752"/>
          </a:xfrm>
          <a:noFill/>
        </p:spPr>
        <p:txBody>
          <a:bodyPr>
            <a:normAutofit fontScale="90000"/>
          </a:bodyPr>
          <a:lstStyle/>
          <a:p>
            <a:r>
              <a:rPr lang="ru-RU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000000"/>
                </a:highlight>
              </a:rPr>
              <a:t> </a:t>
            </a:r>
            <a:r>
              <a:rPr lang="ru-RU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000000"/>
                </a:highlight>
              </a:rPr>
              <a:t>Твоя </a:t>
            </a:r>
            <a:r>
              <a:rPr lang="ru-RU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000000"/>
                </a:highlight>
              </a:rPr>
              <a:t>жизнь может быть счастливой</a:t>
            </a:r>
            <a:r>
              <a:rPr lang="ru-RU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000000"/>
                </a:highlight>
              </a:rPr>
              <a:t>!  </a:t>
            </a:r>
            <a:r>
              <a:rPr lang="ru-RU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highlight>
                  <a:srgbClr val="000000"/>
                </a:highlight>
              </a:rPr>
              <a:t> </a:t>
            </a:r>
            <a:endParaRPr lang="ru-RU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highlight>
                <a:srgbClr val="000000"/>
              </a:highligh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4D81C6B-A4FA-A24B-80C6-2143BAA6516E}"/>
              </a:ext>
            </a:extLst>
          </p:cNvPr>
          <p:cNvSpPr txBox="1"/>
          <p:nvPr/>
        </p:nvSpPr>
        <p:spPr>
          <a:xfrm>
            <a:off x="379141" y="5902080"/>
            <a:ext cx="4750419" cy="3693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あなたの人生は幸せになることができます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F7CC3D2-0E4A-3D44-A8FD-68F4AFBAF756}"/>
              </a:ext>
            </a:extLst>
          </p:cNvPr>
          <p:cNvSpPr txBox="1"/>
          <p:nvPr/>
        </p:nvSpPr>
        <p:spPr>
          <a:xfrm>
            <a:off x="9634655" y="5902080"/>
            <a:ext cx="2178204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ru-RU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БЕЗ НАРКОТИКОВ!</a:t>
            </a:r>
          </a:p>
        </p:txBody>
      </p:sp>
    </p:spTree>
    <p:extLst>
      <p:ext uri="{BB962C8B-B14F-4D97-AF65-F5344CB8AC3E}">
        <p14:creationId xmlns:p14="http://schemas.microsoft.com/office/powerpoint/2010/main" val="32494636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51</Words>
  <Application>Microsoft Office PowerPoint</Application>
  <PresentationFormat>Произвольный</PresentationFormat>
  <Paragraphs>8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 Твоя жизнь может быть счастливой! 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ЕП</cp:lastModifiedBy>
  <cp:revision>18</cp:revision>
  <dcterms:created xsi:type="dcterms:W3CDTF">2021-02-08T20:13:40Z</dcterms:created>
  <dcterms:modified xsi:type="dcterms:W3CDTF">2021-02-18T07:46:36Z</dcterms:modified>
</cp:coreProperties>
</file>